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71" r:id="rId4"/>
    <p:sldId id="272" r:id="rId5"/>
    <p:sldId id="273" r:id="rId6"/>
    <p:sldId id="274" r:id="rId7"/>
    <p:sldId id="295" r:id="rId8"/>
    <p:sldId id="293" r:id="rId9"/>
    <p:sldId id="294" r:id="rId10"/>
    <p:sldId id="290" r:id="rId11"/>
    <p:sldId id="275" r:id="rId12"/>
    <p:sldId id="276" r:id="rId13"/>
    <p:sldId id="280" r:id="rId14"/>
    <p:sldId id="279" r:id="rId15"/>
    <p:sldId id="281" r:id="rId16"/>
    <p:sldId id="282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K3lvGLeyGkeV+KItWymoogo8iC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3"/>
  </p:normalViewPr>
  <p:slideViewPr>
    <p:cSldViewPr snapToGrid="0" snapToObjects="1">
      <p:cViewPr varScale="1">
        <p:scale>
          <a:sx n="120" d="100"/>
          <a:sy n="120" d="100"/>
        </p:scale>
        <p:origin x="7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4" d="100"/>
          <a:sy n="64" d="100"/>
        </p:scale>
        <p:origin x="2261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30" Type="http://customschemas.google.com/relationships/presentationmetadata" Target="metadata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F565B1-769A-4252-821A-E0736038EB4A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DA7B8CD-6F20-44A4-B9C8-20EE93EE36AC}">
      <dgm:prSet phldrT="[Tes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r>
            <a:rPr lang="it-IT" dirty="0">
              <a:solidFill>
                <a:srgbClr val="00B0F0"/>
              </a:solidFill>
            </a:rPr>
            <a:t>The </a:t>
          </a:r>
          <a:r>
            <a:rPr lang="it-IT" dirty="0" err="1">
              <a:solidFill>
                <a:srgbClr val="00B0F0"/>
              </a:solidFill>
            </a:rPr>
            <a:t>title</a:t>
          </a:r>
          <a:r>
            <a:rPr lang="it-IT" dirty="0">
              <a:solidFill>
                <a:srgbClr val="00B0F0"/>
              </a:solidFill>
            </a:rPr>
            <a:t> of the </a:t>
          </a:r>
          <a:r>
            <a:rPr lang="it-IT" dirty="0" err="1">
              <a:solidFill>
                <a:srgbClr val="00B0F0"/>
              </a:solidFill>
            </a:rPr>
            <a:t>course</a:t>
          </a:r>
          <a:r>
            <a:rPr lang="it-IT" dirty="0">
              <a:solidFill>
                <a:srgbClr val="00B0F0"/>
              </a:solidFill>
            </a:rPr>
            <a:t>/curriculum</a:t>
          </a:r>
        </a:p>
      </dgm:t>
    </dgm:pt>
    <dgm:pt modelId="{573CE662-FBDA-4F81-B9DF-9ABF709B5DA2}" type="parTrans" cxnId="{D88FAC91-81F1-43CE-AAB6-DACDDEF1DC68}">
      <dgm:prSet/>
      <dgm:spPr/>
      <dgm:t>
        <a:bodyPr/>
        <a:lstStyle/>
        <a:p>
          <a:endParaRPr lang="it-IT"/>
        </a:p>
      </dgm:t>
    </dgm:pt>
    <dgm:pt modelId="{C64A3A39-A6DA-413D-89A8-358A734621C5}" type="sibTrans" cxnId="{D88FAC91-81F1-43CE-AAB6-DACDDEF1DC68}">
      <dgm:prSet/>
      <dgm:spPr/>
      <dgm:t>
        <a:bodyPr/>
        <a:lstStyle/>
        <a:p>
          <a:endParaRPr lang="it-IT"/>
        </a:p>
      </dgm:t>
    </dgm:pt>
    <dgm:pt modelId="{90812B3B-A77D-495E-ADAC-5B1ADC12908D}">
      <dgm:prSet phldrT="[Tes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r>
            <a:rPr lang="it-IT" dirty="0">
              <a:solidFill>
                <a:srgbClr val="00B0F0"/>
              </a:solidFill>
            </a:rPr>
            <a:t>The </a:t>
          </a:r>
          <a:r>
            <a:rPr lang="it-IT" dirty="0" err="1">
              <a:solidFill>
                <a:srgbClr val="00B0F0"/>
              </a:solidFill>
            </a:rPr>
            <a:t>organisation</a:t>
          </a:r>
          <a:r>
            <a:rPr lang="it-IT" dirty="0">
              <a:solidFill>
                <a:srgbClr val="00B0F0"/>
              </a:solidFill>
            </a:rPr>
            <a:t> </a:t>
          </a:r>
          <a:r>
            <a:rPr lang="it-IT" dirty="0" err="1">
              <a:solidFill>
                <a:srgbClr val="00B0F0"/>
              </a:solidFill>
            </a:rPr>
            <a:t>who</a:t>
          </a:r>
          <a:r>
            <a:rPr lang="it-IT" dirty="0">
              <a:solidFill>
                <a:srgbClr val="00B0F0"/>
              </a:solidFill>
            </a:rPr>
            <a:t> </a:t>
          </a:r>
          <a:r>
            <a:rPr lang="it-IT" dirty="0" err="1">
              <a:solidFill>
                <a:srgbClr val="00B0F0"/>
              </a:solidFill>
            </a:rPr>
            <a:t>manages</a:t>
          </a:r>
          <a:r>
            <a:rPr lang="it-IT" dirty="0">
              <a:solidFill>
                <a:srgbClr val="00B0F0"/>
              </a:solidFill>
            </a:rPr>
            <a:t>, </a:t>
          </a:r>
          <a:r>
            <a:rPr lang="it-IT" dirty="0" err="1">
              <a:solidFill>
                <a:srgbClr val="00B0F0"/>
              </a:solidFill>
            </a:rPr>
            <a:t>leads</a:t>
          </a:r>
          <a:r>
            <a:rPr lang="it-IT" dirty="0">
              <a:solidFill>
                <a:srgbClr val="00B0F0"/>
              </a:solidFill>
            </a:rPr>
            <a:t>, </a:t>
          </a:r>
          <a:r>
            <a:rPr lang="it-IT" dirty="0" err="1">
              <a:solidFill>
                <a:srgbClr val="00B0F0"/>
              </a:solidFill>
            </a:rPr>
            <a:t>organises</a:t>
          </a:r>
          <a:r>
            <a:rPr lang="it-IT" dirty="0">
              <a:solidFill>
                <a:srgbClr val="00B0F0"/>
              </a:solidFill>
            </a:rPr>
            <a:t> or </a:t>
          </a:r>
          <a:r>
            <a:rPr lang="it-IT" dirty="0" err="1">
              <a:solidFill>
                <a:srgbClr val="00B0F0"/>
              </a:solidFill>
            </a:rPr>
            <a:t>prepares</a:t>
          </a:r>
          <a:r>
            <a:rPr lang="it-IT" dirty="0">
              <a:solidFill>
                <a:srgbClr val="00B0F0"/>
              </a:solidFill>
            </a:rPr>
            <a:t> the curriculum/</a:t>
          </a:r>
          <a:r>
            <a:rPr lang="it-IT" dirty="0" err="1">
              <a:solidFill>
                <a:srgbClr val="00B0F0"/>
              </a:solidFill>
            </a:rPr>
            <a:t>course</a:t>
          </a:r>
          <a:endParaRPr lang="it-IT" i="1" dirty="0">
            <a:solidFill>
              <a:srgbClr val="00B0F0"/>
            </a:solidFill>
          </a:endParaRPr>
        </a:p>
      </dgm:t>
    </dgm:pt>
    <dgm:pt modelId="{2C9D9E09-BDA3-4FC1-AA63-7F2306C8EBF6}" type="parTrans" cxnId="{2547CBA9-797A-49A7-991D-959AFB07DF78}">
      <dgm:prSet/>
      <dgm:spPr/>
      <dgm:t>
        <a:bodyPr/>
        <a:lstStyle/>
        <a:p>
          <a:endParaRPr lang="it-IT"/>
        </a:p>
      </dgm:t>
    </dgm:pt>
    <dgm:pt modelId="{72CB2D7D-E519-4B2A-A226-04FE75C3E924}" type="sibTrans" cxnId="{2547CBA9-797A-49A7-991D-959AFB07DF78}">
      <dgm:prSet/>
      <dgm:spPr/>
      <dgm:t>
        <a:bodyPr/>
        <a:lstStyle/>
        <a:p>
          <a:endParaRPr lang="it-IT"/>
        </a:p>
      </dgm:t>
    </dgm:pt>
    <dgm:pt modelId="{8C6E1612-30B4-41F4-85A7-8237D6B6E317}">
      <dgm:prSet phldrT="[Tes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r>
            <a:rPr lang="it-IT" dirty="0">
              <a:solidFill>
                <a:srgbClr val="00B0F0"/>
              </a:solidFill>
            </a:rPr>
            <a:t>A short </a:t>
          </a:r>
          <a:r>
            <a:rPr lang="it-IT" dirty="0" err="1">
              <a:solidFill>
                <a:srgbClr val="00B0F0"/>
              </a:solidFill>
            </a:rPr>
            <a:t>description</a:t>
          </a:r>
          <a:endParaRPr lang="it-IT" dirty="0">
            <a:solidFill>
              <a:srgbClr val="00B0F0"/>
            </a:solidFill>
          </a:endParaRPr>
        </a:p>
      </dgm:t>
    </dgm:pt>
    <dgm:pt modelId="{46DD8AB8-0251-4A94-893F-FC6CE9BCB808}" type="parTrans" cxnId="{03F9FB59-A6BC-4AA5-8AD2-70B670519042}">
      <dgm:prSet/>
      <dgm:spPr/>
      <dgm:t>
        <a:bodyPr/>
        <a:lstStyle/>
        <a:p>
          <a:endParaRPr lang="it-IT"/>
        </a:p>
      </dgm:t>
    </dgm:pt>
    <dgm:pt modelId="{AA84AEFE-B6E6-485E-9C07-0FF472542315}" type="sibTrans" cxnId="{03F9FB59-A6BC-4AA5-8AD2-70B670519042}">
      <dgm:prSet/>
      <dgm:spPr/>
      <dgm:t>
        <a:bodyPr/>
        <a:lstStyle/>
        <a:p>
          <a:endParaRPr lang="it-IT"/>
        </a:p>
      </dgm:t>
    </dgm:pt>
    <dgm:pt modelId="{C344B212-99BB-4588-B9F0-094D4542EE97}">
      <dgm:prSet phldrT="[Tes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r>
            <a:rPr lang="it-IT" dirty="0">
              <a:solidFill>
                <a:srgbClr val="00B0F0"/>
              </a:solidFill>
            </a:rPr>
            <a:t>The country of the </a:t>
          </a:r>
          <a:r>
            <a:rPr lang="it-IT" dirty="0" err="1">
              <a:solidFill>
                <a:srgbClr val="00B0F0"/>
              </a:solidFill>
            </a:rPr>
            <a:t>organisation</a:t>
          </a:r>
          <a:r>
            <a:rPr lang="it-IT" dirty="0">
              <a:solidFill>
                <a:srgbClr val="00B0F0"/>
              </a:solidFill>
            </a:rPr>
            <a:t> </a:t>
          </a:r>
          <a:r>
            <a:rPr lang="it-IT" dirty="0" err="1">
              <a:solidFill>
                <a:srgbClr val="00B0F0"/>
              </a:solidFill>
            </a:rPr>
            <a:t>delivering</a:t>
          </a:r>
          <a:r>
            <a:rPr lang="it-IT" dirty="0">
              <a:solidFill>
                <a:srgbClr val="00B0F0"/>
              </a:solidFill>
            </a:rPr>
            <a:t> the curriculum/</a:t>
          </a:r>
          <a:r>
            <a:rPr lang="it-IT" dirty="0" err="1">
              <a:solidFill>
                <a:srgbClr val="00B0F0"/>
              </a:solidFill>
            </a:rPr>
            <a:t>course</a:t>
          </a:r>
          <a:endParaRPr lang="it-IT" dirty="0">
            <a:solidFill>
              <a:srgbClr val="00B0F0"/>
            </a:solidFill>
          </a:endParaRPr>
        </a:p>
      </dgm:t>
    </dgm:pt>
    <dgm:pt modelId="{2D58CAFE-1B7D-41D4-922F-F531FA5AF57E}" type="parTrans" cxnId="{E45A076C-D509-4205-B774-DEC8056F5A40}">
      <dgm:prSet/>
      <dgm:spPr/>
      <dgm:t>
        <a:bodyPr/>
        <a:lstStyle/>
        <a:p>
          <a:endParaRPr lang="it-IT"/>
        </a:p>
      </dgm:t>
    </dgm:pt>
    <dgm:pt modelId="{927E4E40-B748-42F0-8D94-5068A0FCD28A}" type="sibTrans" cxnId="{E45A076C-D509-4205-B774-DEC8056F5A40}">
      <dgm:prSet/>
      <dgm:spPr/>
      <dgm:t>
        <a:bodyPr/>
        <a:lstStyle/>
        <a:p>
          <a:endParaRPr lang="it-IT"/>
        </a:p>
      </dgm:t>
    </dgm:pt>
    <dgm:pt modelId="{212DCA3D-61D2-42A2-A105-FA5CF45525CF}">
      <dgm:prSet phldrT="[Tes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rgbClr val="92D050"/>
          </a:solidFill>
        </a:ln>
      </dgm:spPr>
      <dgm:t>
        <a:bodyPr/>
        <a:lstStyle/>
        <a:p>
          <a:r>
            <a:rPr lang="it-IT">
              <a:solidFill>
                <a:srgbClr val="00B0F0"/>
              </a:solidFill>
            </a:rPr>
            <a:t>In which language the course/curriculum is delivered</a:t>
          </a:r>
          <a:endParaRPr lang="it-IT" dirty="0">
            <a:solidFill>
              <a:srgbClr val="00B0F0"/>
            </a:solidFill>
          </a:endParaRPr>
        </a:p>
      </dgm:t>
    </dgm:pt>
    <dgm:pt modelId="{2C5C0C10-9C39-45FA-9815-A3F45715BB02}" type="parTrans" cxnId="{1A3951C1-7E91-44DC-9835-F70E87FD9645}">
      <dgm:prSet/>
      <dgm:spPr/>
      <dgm:t>
        <a:bodyPr/>
        <a:lstStyle/>
        <a:p>
          <a:endParaRPr lang="it-IT"/>
        </a:p>
      </dgm:t>
    </dgm:pt>
    <dgm:pt modelId="{0A32C2A4-8B7C-4564-A276-FDF641E3A6DE}" type="sibTrans" cxnId="{1A3951C1-7E91-44DC-9835-F70E87FD9645}">
      <dgm:prSet/>
      <dgm:spPr/>
      <dgm:t>
        <a:bodyPr/>
        <a:lstStyle/>
        <a:p>
          <a:endParaRPr lang="it-IT"/>
        </a:p>
      </dgm:t>
    </dgm:pt>
    <dgm:pt modelId="{F9B46D22-0D65-4D4B-A730-E9D9DEE29BBE}">
      <dgm:prSet phldrT="[Tes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rgbClr val="92D050"/>
          </a:solidFill>
        </a:ln>
      </dgm:spPr>
      <dgm:t>
        <a:bodyPr/>
        <a:lstStyle/>
        <a:p>
          <a:r>
            <a:rPr lang="it-IT" dirty="0" err="1">
              <a:solidFill>
                <a:srgbClr val="00B0F0"/>
              </a:solidFill>
            </a:rPr>
            <a:t>Relevant</a:t>
          </a:r>
          <a:r>
            <a:rPr lang="it-IT" dirty="0">
              <a:solidFill>
                <a:srgbClr val="00B0F0"/>
              </a:solidFill>
            </a:rPr>
            <a:t> </a:t>
          </a:r>
          <a:r>
            <a:rPr lang="it-IT" dirty="0" err="1">
              <a:solidFill>
                <a:srgbClr val="00B0F0"/>
              </a:solidFill>
            </a:rPr>
            <a:t>keywords</a:t>
          </a:r>
          <a:r>
            <a:rPr lang="it-IT" dirty="0">
              <a:solidFill>
                <a:srgbClr val="00B0F0"/>
              </a:solidFill>
            </a:rPr>
            <a:t> to </a:t>
          </a:r>
          <a:r>
            <a:rPr lang="it-IT" dirty="0" err="1">
              <a:solidFill>
                <a:srgbClr val="00B0F0"/>
              </a:solidFill>
            </a:rPr>
            <a:t>identify</a:t>
          </a:r>
          <a:r>
            <a:rPr lang="it-IT" dirty="0">
              <a:solidFill>
                <a:srgbClr val="00B0F0"/>
              </a:solidFill>
            </a:rPr>
            <a:t> </a:t>
          </a:r>
          <a:r>
            <a:rPr lang="it-IT" dirty="0" err="1">
              <a:solidFill>
                <a:srgbClr val="00B0F0"/>
              </a:solidFill>
            </a:rPr>
            <a:t>it</a:t>
          </a:r>
          <a:endParaRPr lang="it-IT" i="1" dirty="0">
            <a:solidFill>
              <a:srgbClr val="00B0F0"/>
            </a:solidFill>
          </a:endParaRPr>
        </a:p>
      </dgm:t>
    </dgm:pt>
    <dgm:pt modelId="{50BBBC25-F97C-4591-901E-C3B2E5620572}" type="parTrans" cxnId="{B114C6D4-1FB4-41A6-BBBA-6771AC75D33E}">
      <dgm:prSet/>
      <dgm:spPr/>
      <dgm:t>
        <a:bodyPr/>
        <a:lstStyle/>
        <a:p>
          <a:endParaRPr lang="it-IT"/>
        </a:p>
      </dgm:t>
    </dgm:pt>
    <dgm:pt modelId="{4728BB74-B4E6-428E-9496-644428DDE6F8}" type="sibTrans" cxnId="{B114C6D4-1FB4-41A6-BBBA-6771AC75D33E}">
      <dgm:prSet/>
      <dgm:spPr/>
      <dgm:t>
        <a:bodyPr/>
        <a:lstStyle/>
        <a:p>
          <a:endParaRPr lang="it-IT"/>
        </a:p>
      </dgm:t>
    </dgm:pt>
    <dgm:pt modelId="{56E74953-373E-4947-AD20-E9B7D279CD17}">
      <dgm:prSet phldrT="[Tes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r>
            <a:rPr lang="it-IT" dirty="0" err="1">
              <a:solidFill>
                <a:srgbClr val="00B0F0"/>
              </a:solidFill>
            </a:rPr>
            <a:t>Kind</a:t>
          </a:r>
          <a:r>
            <a:rPr lang="it-IT" dirty="0">
              <a:solidFill>
                <a:srgbClr val="00B0F0"/>
              </a:solidFill>
            </a:rPr>
            <a:t> of </a:t>
          </a:r>
          <a:r>
            <a:rPr lang="it-IT" dirty="0" err="1">
              <a:solidFill>
                <a:srgbClr val="00B0F0"/>
              </a:solidFill>
            </a:rPr>
            <a:t>course</a:t>
          </a:r>
          <a:endParaRPr lang="it-IT" i="1" dirty="0">
            <a:solidFill>
              <a:srgbClr val="00B0F0"/>
            </a:solidFill>
          </a:endParaRPr>
        </a:p>
      </dgm:t>
    </dgm:pt>
    <dgm:pt modelId="{98D2909F-05A9-406A-A0D4-FE55EDFFD5FE}" type="parTrans" cxnId="{8FD32B88-9726-494B-8AE1-4D248068949A}">
      <dgm:prSet/>
      <dgm:spPr/>
      <dgm:t>
        <a:bodyPr/>
        <a:lstStyle/>
        <a:p>
          <a:endParaRPr lang="it-IT"/>
        </a:p>
      </dgm:t>
    </dgm:pt>
    <dgm:pt modelId="{1F5B7551-678B-43AB-9DD4-95439051854A}" type="sibTrans" cxnId="{8FD32B88-9726-494B-8AE1-4D248068949A}">
      <dgm:prSet/>
      <dgm:spPr/>
      <dgm:t>
        <a:bodyPr/>
        <a:lstStyle/>
        <a:p>
          <a:endParaRPr lang="it-IT"/>
        </a:p>
      </dgm:t>
    </dgm:pt>
    <dgm:pt modelId="{E3351F48-FCC0-4754-A75E-CE25B1C770D1}">
      <dgm:prSet phldrT="[Tes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r>
            <a:rPr lang="it-IT" i="1" dirty="0" err="1">
              <a:solidFill>
                <a:srgbClr val="00B0F0"/>
              </a:solidFill>
            </a:rPr>
            <a:t>Linked</a:t>
          </a:r>
          <a:r>
            <a:rPr lang="it-IT" i="1" dirty="0">
              <a:solidFill>
                <a:srgbClr val="00B0F0"/>
              </a:solidFill>
            </a:rPr>
            <a:t> to the “</a:t>
          </a:r>
          <a:r>
            <a:rPr lang="it-IT" i="1" dirty="0" err="1">
              <a:solidFill>
                <a:srgbClr val="00B0F0"/>
              </a:solidFill>
            </a:rPr>
            <a:t>Organisations</a:t>
          </a:r>
          <a:r>
            <a:rPr lang="it-IT" i="1" dirty="0">
              <a:solidFill>
                <a:srgbClr val="00B0F0"/>
              </a:solidFill>
            </a:rPr>
            <a:t>/</a:t>
          </a:r>
          <a:r>
            <a:rPr lang="it-IT" i="1" dirty="0" err="1">
              <a:solidFill>
                <a:srgbClr val="00B0F0"/>
              </a:solidFill>
            </a:rPr>
            <a:t>Stakeholders</a:t>
          </a:r>
          <a:r>
            <a:rPr lang="it-IT" i="1" dirty="0">
              <a:solidFill>
                <a:srgbClr val="00B0F0"/>
              </a:solidFill>
            </a:rPr>
            <a:t>” database</a:t>
          </a:r>
        </a:p>
      </dgm:t>
    </dgm:pt>
    <dgm:pt modelId="{6DBFA88D-F5FD-45D7-92D2-06445637DE49}" type="parTrans" cxnId="{55E77544-47DE-4969-86DD-3EA60EA97882}">
      <dgm:prSet/>
      <dgm:spPr/>
      <dgm:t>
        <a:bodyPr/>
        <a:lstStyle/>
        <a:p>
          <a:endParaRPr lang="it-IT"/>
        </a:p>
      </dgm:t>
    </dgm:pt>
    <dgm:pt modelId="{AD230637-C02D-4AC2-B908-9F48C0903C18}" type="sibTrans" cxnId="{55E77544-47DE-4969-86DD-3EA60EA97882}">
      <dgm:prSet/>
      <dgm:spPr/>
      <dgm:t>
        <a:bodyPr/>
        <a:lstStyle/>
        <a:p>
          <a:endParaRPr lang="it-IT"/>
        </a:p>
      </dgm:t>
    </dgm:pt>
    <dgm:pt modelId="{636AED12-5721-4E09-978B-446C3E541FD5}">
      <dgm:prSet phldrT="[Tes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rgbClr val="92D050"/>
          </a:solidFill>
        </a:ln>
      </dgm:spPr>
      <dgm:t>
        <a:bodyPr/>
        <a:lstStyle/>
        <a:p>
          <a:r>
            <a:rPr lang="it-IT" i="1" dirty="0" err="1">
              <a:solidFill>
                <a:srgbClr val="00B0F0"/>
              </a:solidFill>
            </a:rPr>
            <a:t>Bio</a:t>
          </a:r>
          <a:r>
            <a:rPr lang="it-IT" i="1" dirty="0">
              <a:solidFill>
                <a:srgbClr val="00B0F0"/>
              </a:solidFill>
            </a:rPr>
            <a:t>-economy, Business </a:t>
          </a:r>
          <a:r>
            <a:rPr lang="it-IT" i="1" dirty="0" err="1">
              <a:solidFill>
                <a:srgbClr val="00B0F0"/>
              </a:solidFill>
            </a:rPr>
            <a:t>as</a:t>
          </a:r>
          <a:r>
            <a:rPr lang="it-IT" i="1" dirty="0">
              <a:solidFill>
                <a:srgbClr val="00B0F0"/>
              </a:solidFill>
            </a:rPr>
            <a:t> </a:t>
          </a:r>
          <a:r>
            <a:rPr lang="it-IT" i="1" dirty="0" err="1">
              <a:solidFill>
                <a:srgbClr val="00B0F0"/>
              </a:solidFill>
            </a:rPr>
            <a:t>usual</a:t>
          </a:r>
          <a:r>
            <a:rPr lang="it-IT" i="1" dirty="0">
              <a:solidFill>
                <a:srgbClr val="00B0F0"/>
              </a:solidFill>
            </a:rPr>
            <a:t>, </a:t>
          </a:r>
          <a:r>
            <a:rPr lang="it-IT" i="1" dirty="0" err="1">
              <a:solidFill>
                <a:srgbClr val="00B0F0"/>
              </a:solidFill>
            </a:rPr>
            <a:t>Digitalisation</a:t>
          </a:r>
          <a:r>
            <a:rPr lang="it-IT" i="1" dirty="0">
              <a:solidFill>
                <a:srgbClr val="00B0F0"/>
              </a:solidFill>
            </a:rPr>
            <a:t>, </a:t>
          </a:r>
          <a:r>
            <a:rPr lang="it-IT" i="1" dirty="0" err="1">
              <a:solidFill>
                <a:srgbClr val="00B0F0"/>
              </a:solidFill>
            </a:rPr>
            <a:t>Entrepreneurship</a:t>
          </a:r>
          <a:r>
            <a:rPr lang="it-IT" i="1" dirty="0">
              <a:solidFill>
                <a:srgbClr val="00B0F0"/>
              </a:solidFill>
            </a:rPr>
            <a:t>, Soft </a:t>
          </a:r>
          <a:r>
            <a:rPr lang="it-IT" i="1" dirty="0" err="1">
              <a:solidFill>
                <a:srgbClr val="00B0F0"/>
              </a:solidFill>
            </a:rPr>
            <a:t>skills</a:t>
          </a:r>
          <a:r>
            <a:rPr lang="it-IT" i="1" dirty="0">
              <a:solidFill>
                <a:srgbClr val="00B0F0"/>
              </a:solidFill>
            </a:rPr>
            <a:t>, </a:t>
          </a:r>
          <a:r>
            <a:rPr lang="it-IT" i="1" dirty="0" err="1">
              <a:solidFill>
                <a:srgbClr val="00B0F0"/>
              </a:solidFill>
            </a:rPr>
            <a:t>Sustainability</a:t>
          </a:r>
          <a:endParaRPr lang="it-IT" i="1" dirty="0">
            <a:solidFill>
              <a:srgbClr val="00B0F0"/>
            </a:solidFill>
          </a:endParaRPr>
        </a:p>
      </dgm:t>
    </dgm:pt>
    <dgm:pt modelId="{9D08B5BE-A458-450F-BCAC-D2AD44A4CEBA}" type="parTrans" cxnId="{7B3EFA88-D099-47FD-974C-55661B1B10DE}">
      <dgm:prSet/>
      <dgm:spPr/>
      <dgm:t>
        <a:bodyPr/>
        <a:lstStyle/>
        <a:p>
          <a:endParaRPr lang="it-IT"/>
        </a:p>
      </dgm:t>
    </dgm:pt>
    <dgm:pt modelId="{B175A171-FE6E-4769-A482-1CF3266A7F84}" type="sibTrans" cxnId="{7B3EFA88-D099-47FD-974C-55661B1B10DE}">
      <dgm:prSet/>
      <dgm:spPr/>
      <dgm:t>
        <a:bodyPr/>
        <a:lstStyle/>
        <a:p>
          <a:endParaRPr lang="it-IT"/>
        </a:p>
      </dgm:t>
    </dgm:pt>
    <dgm:pt modelId="{442877C4-C521-4A6E-BD02-D41DD349D744}">
      <dgm:prSet phldrT="[Tes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r>
            <a:rPr lang="it-IT" i="1" dirty="0">
              <a:solidFill>
                <a:srgbClr val="00B0F0"/>
              </a:solidFill>
            </a:rPr>
            <a:t>Workshop; training </a:t>
          </a:r>
          <a:r>
            <a:rPr lang="it-IT" i="1" dirty="0" err="1">
              <a:solidFill>
                <a:srgbClr val="00B0F0"/>
              </a:solidFill>
            </a:rPr>
            <a:t>course</a:t>
          </a:r>
          <a:r>
            <a:rPr lang="it-IT" i="1" dirty="0">
              <a:solidFill>
                <a:srgbClr val="00B0F0"/>
              </a:solidFill>
            </a:rPr>
            <a:t>; </a:t>
          </a:r>
          <a:r>
            <a:rPr lang="it-IT" i="1" dirty="0" err="1">
              <a:solidFill>
                <a:srgbClr val="00B0F0"/>
              </a:solidFill>
            </a:rPr>
            <a:t>master’s</a:t>
          </a:r>
          <a:r>
            <a:rPr lang="it-IT" i="1" dirty="0">
              <a:solidFill>
                <a:srgbClr val="00B0F0"/>
              </a:solidFill>
            </a:rPr>
            <a:t> </a:t>
          </a:r>
          <a:r>
            <a:rPr lang="it-IT" i="1" dirty="0" err="1">
              <a:solidFill>
                <a:srgbClr val="00B0F0"/>
              </a:solidFill>
            </a:rPr>
            <a:t>degree</a:t>
          </a:r>
          <a:r>
            <a:rPr lang="it-IT" i="1" dirty="0">
              <a:solidFill>
                <a:srgbClr val="00B0F0"/>
              </a:solidFill>
            </a:rPr>
            <a:t>; high educational </a:t>
          </a:r>
          <a:r>
            <a:rPr lang="it-IT" i="1" dirty="0" err="1">
              <a:solidFill>
                <a:srgbClr val="00B0F0"/>
              </a:solidFill>
            </a:rPr>
            <a:t>school</a:t>
          </a:r>
          <a:r>
            <a:rPr lang="it-IT" i="1" dirty="0">
              <a:solidFill>
                <a:srgbClr val="00B0F0"/>
              </a:solidFill>
            </a:rPr>
            <a:t>; </a:t>
          </a:r>
          <a:r>
            <a:rPr lang="it-IT" i="1" dirty="0" err="1">
              <a:solidFill>
                <a:srgbClr val="00B0F0"/>
              </a:solidFill>
            </a:rPr>
            <a:t>PhD</a:t>
          </a:r>
          <a:r>
            <a:rPr lang="it-IT" i="1" dirty="0">
              <a:solidFill>
                <a:srgbClr val="00B0F0"/>
              </a:solidFill>
            </a:rPr>
            <a:t>; </a:t>
          </a:r>
          <a:r>
            <a:rPr lang="it-IT" i="1" dirty="0" err="1">
              <a:solidFill>
                <a:srgbClr val="00B0F0"/>
              </a:solidFill>
            </a:rPr>
            <a:t>secondary</a:t>
          </a:r>
          <a:r>
            <a:rPr lang="it-IT" i="1" dirty="0">
              <a:solidFill>
                <a:srgbClr val="00B0F0"/>
              </a:solidFill>
            </a:rPr>
            <a:t> </a:t>
          </a:r>
          <a:r>
            <a:rPr lang="it-IT" i="1" dirty="0" err="1">
              <a:solidFill>
                <a:srgbClr val="00B0F0"/>
              </a:solidFill>
            </a:rPr>
            <a:t>school</a:t>
          </a:r>
          <a:r>
            <a:rPr lang="it-IT" i="1" dirty="0">
              <a:solidFill>
                <a:srgbClr val="00B0F0"/>
              </a:solidFill>
            </a:rPr>
            <a:t>; </a:t>
          </a:r>
          <a:r>
            <a:rPr lang="it-IT" i="1" dirty="0" err="1">
              <a:solidFill>
                <a:srgbClr val="00B0F0"/>
              </a:solidFill>
            </a:rPr>
            <a:t>summer</a:t>
          </a:r>
          <a:r>
            <a:rPr lang="it-IT" i="1" dirty="0">
              <a:solidFill>
                <a:srgbClr val="00B0F0"/>
              </a:solidFill>
            </a:rPr>
            <a:t> </a:t>
          </a:r>
          <a:r>
            <a:rPr lang="it-IT" i="1" dirty="0" err="1">
              <a:solidFill>
                <a:srgbClr val="00B0F0"/>
              </a:solidFill>
            </a:rPr>
            <a:t>school</a:t>
          </a:r>
          <a:r>
            <a:rPr lang="it-IT" i="1" dirty="0">
              <a:solidFill>
                <a:srgbClr val="00B0F0"/>
              </a:solidFill>
            </a:rPr>
            <a:t>; seminar; </a:t>
          </a:r>
          <a:r>
            <a:rPr lang="it-IT" i="1" dirty="0" err="1">
              <a:solidFill>
                <a:srgbClr val="00B0F0"/>
              </a:solidFill>
            </a:rPr>
            <a:t>bachelor</a:t>
          </a:r>
          <a:endParaRPr lang="it-IT" i="1" dirty="0">
            <a:solidFill>
              <a:srgbClr val="00B0F0"/>
            </a:solidFill>
          </a:endParaRPr>
        </a:p>
      </dgm:t>
    </dgm:pt>
    <dgm:pt modelId="{EECE50DD-093F-4C6D-B511-36493AADDD0F}" type="parTrans" cxnId="{4D7A1D09-445B-4561-BF67-163B089804A4}">
      <dgm:prSet/>
      <dgm:spPr/>
      <dgm:t>
        <a:bodyPr/>
        <a:lstStyle/>
        <a:p>
          <a:endParaRPr lang="it-IT"/>
        </a:p>
      </dgm:t>
    </dgm:pt>
    <dgm:pt modelId="{B2EB05A3-AF46-4596-B2C8-24674A495552}" type="sibTrans" cxnId="{4D7A1D09-445B-4561-BF67-163B089804A4}">
      <dgm:prSet/>
      <dgm:spPr/>
      <dgm:t>
        <a:bodyPr/>
        <a:lstStyle/>
        <a:p>
          <a:endParaRPr lang="it-IT"/>
        </a:p>
      </dgm:t>
    </dgm:pt>
    <dgm:pt modelId="{2A35EBBD-FB99-4493-9E31-AB2A18DDE8BD}" type="pres">
      <dgm:prSet presAssocID="{03F565B1-769A-4252-821A-E0736038EB4A}" presName="linear" presStyleCnt="0">
        <dgm:presLayoutVars>
          <dgm:dir/>
          <dgm:animLvl val="lvl"/>
          <dgm:resizeHandles val="exact"/>
        </dgm:presLayoutVars>
      </dgm:prSet>
      <dgm:spPr/>
    </dgm:pt>
    <dgm:pt modelId="{946C9734-5DBB-48DA-929C-1B76A2B5FEEB}" type="pres">
      <dgm:prSet presAssocID="{BDA7B8CD-6F20-44A4-B9C8-20EE93EE36AC}" presName="parentLin" presStyleCnt="0"/>
      <dgm:spPr/>
    </dgm:pt>
    <dgm:pt modelId="{A217BF1F-D386-4B23-B17A-C8E8327216F6}" type="pres">
      <dgm:prSet presAssocID="{BDA7B8CD-6F20-44A4-B9C8-20EE93EE36AC}" presName="parentLeftMargin" presStyleLbl="node1" presStyleIdx="0" presStyleCnt="7"/>
      <dgm:spPr/>
    </dgm:pt>
    <dgm:pt modelId="{988BA85E-9320-40EA-AE8A-4B7C52A9388A}" type="pres">
      <dgm:prSet presAssocID="{BDA7B8CD-6F20-44A4-B9C8-20EE93EE36AC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B6C7A52D-E888-48E8-949C-67C18982E00D}" type="pres">
      <dgm:prSet presAssocID="{BDA7B8CD-6F20-44A4-B9C8-20EE93EE36AC}" presName="negativeSpace" presStyleCnt="0"/>
      <dgm:spPr/>
    </dgm:pt>
    <dgm:pt modelId="{9ED79107-02F1-49B7-9E7C-D67CC5D9DEAB}" type="pres">
      <dgm:prSet presAssocID="{BDA7B8CD-6F20-44A4-B9C8-20EE93EE36AC}" presName="childText" presStyleLbl="conFgAcc1" presStyleIdx="0" presStyleCnt="7">
        <dgm:presLayoutVars>
          <dgm:bulletEnabled val="1"/>
        </dgm:presLayoutVars>
      </dgm:prSet>
      <dgm:spPr/>
    </dgm:pt>
    <dgm:pt modelId="{7C5EDEF3-4ADF-4C29-A6FB-21D9C12FE9A9}" type="pres">
      <dgm:prSet presAssocID="{C64A3A39-A6DA-413D-89A8-358A734621C5}" presName="spaceBetweenRectangles" presStyleCnt="0"/>
      <dgm:spPr/>
    </dgm:pt>
    <dgm:pt modelId="{0F3CCFD4-0A18-430E-9D67-EBDD0C865FD9}" type="pres">
      <dgm:prSet presAssocID="{90812B3B-A77D-495E-ADAC-5B1ADC12908D}" presName="parentLin" presStyleCnt="0"/>
      <dgm:spPr/>
    </dgm:pt>
    <dgm:pt modelId="{2080C818-45B3-4B93-A9AF-29F01CCEDDAB}" type="pres">
      <dgm:prSet presAssocID="{90812B3B-A77D-495E-ADAC-5B1ADC12908D}" presName="parentLeftMargin" presStyleLbl="node1" presStyleIdx="0" presStyleCnt="7"/>
      <dgm:spPr/>
    </dgm:pt>
    <dgm:pt modelId="{4857FA36-1AFA-4D7D-8AF2-3E86FBBAB3AB}" type="pres">
      <dgm:prSet presAssocID="{90812B3B-A77D-495E-ADAC-5B1ADC12908D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7344A989-2C5D-4A3E-900F-6115DA981812}" type="pres">
      <dgm:prSet presAssocID="{90812B3B-A77D-495E-ADAC-5B1ADC12908D}" presName="negativeSpace" presStyleCnt="0"/>
      <dgm:spPr/>
    </dgm:pt>
    <dgm:pt modelId="{403AC0F0-3BA5-446F-B9C8-09EC89F7AD22}" type="pres">
      <dgm:prSet presAssocID="{90812B3B-A77D-495E-ADAC-5B1ADC12908D}" presName="childText" presStyleLbl="conFgAcc1" presStyleIdx="1" presStyleCnt="7">
        <dgm:presLayoutVars>
          <dgm:bulletEnabled val="1"/>
        </dgm:presLayoutVars>
      </dgm:prSet>
      <dgm:spPr/>
    </dgm:pt>
    <dgm:pt modelId="{27127097-3E49-4013-8AFF-219DDC30B62E}" type="pres">
      <dgm:prSet presAssocID="{72CB2D7D-E519-4B2A-A226-04FE75C3E924}" presName="spaceBetweenRectangles" presStyleCnt="0"/>
      <dgm:spPr/>
    </dgm:pt>
    <dgm:pt modelId="{0EB37B15-6429-4D66-8A29-7DE95845B269}" type="pres">
      <dgm:prSet presAssocID="{8C6E1612-30B4-41F4-85A7-8237D6B6E317}" presName="parentLin" presStyleCnt="0"/>
      <dgm:spPr/>
    </dgm:pt>
    <dgm:pt modelId="{6BFBFCD7-82E5-42CB-A85C-62504BDC07F6}" type="pres">
      <dgm:prSet presAssocID="{8C6E1612-30B4-41F4-85A7-8237D6B6E317}" presName="parentLeftMargin" presStyleLbl="node1" presStyleIdx="1" presStyleCnt="7"/>
      <dgm:spPr/>
    </dgm:pt>
    <dgm:pt modelId="{60D4933D-A4E1-48C0-8CBD-F93A993C043E}" type="pres">
      <dgm:prSet presAssocID="{8C6E1612-30B4-41F4-85A7-8237D6B6E317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F1D4FC13-F73F-4CC5-89DD-7E9564DB8FB3}" type="pres">
      <dgm:prSet presAssocID="{8C6E1612-30B4-41F4-85A7-8237D6B6E317}" presName="negativeSpace" presStyleCnt="0"/>
      <dgm:spPr/>
    </dgm:pt>
    <dgm:pt modelId="{7F912E2B-F644-434A-85A0-6D810D4AB77F}" type="pres">
      <dgm:prSet presAssocID="{8C6E1612-30B4-41F4-85A7-8237D6B6E317}" presName="childText" presStyleLbl="conFgAcc1" presStyleIdx="2" presStyleCnt="7">
        <dgm:presLayoutVars>
          <dgm:bulletEnabled val="1"/>
        </dgm:presLayoutVars>
      </dgm:prSet>
      <dgm:spPr/>
    </dgm:pt>
    <dgm:pt modelId="{3A95C7FF-6136-45B0-A6D5-353CBF871675}" type="pres">
      <dgm:prSet presAssocID="{AA84AEFE-B6E6-485E-9C07-0FF472542315}" presName="spaceBetweenRectangles" presStyleCnt="0"/>
      <dgm:spPr/>
    </dgm:pt>
    <dgm:pt modelId="{FA264B1E-40F7-4E51-8C1F-37B77AB6E465}" type="pres">
      <dgm:prSet presAssocID="{C344B212-99BB-4588-B9F0-094D4542EE97}" presName="parentLin" presStyleCnt="0"/>
      <dgm:spPr/>
    </dgm:pt>
    <dgm:pt modelId="{F8E89FFC-624C-40A5-82A4-E1166BF6A8BF}" type="pres">
      <dgm:prSet presAssocID="{C344B212-99BB-4588-B9F0-094D4542EE97}" presName="parentLeftMargin" presStyleLbl="node1" presStyleIdx="2" presStyleCnt="7"/>
      <dgm:spPr/>
    </dgm:pt>
    <dgm:pt modelId="{7312EA47-D5C6-4FA4-ADC8-57051EDBBB6E}" type="pres">
      <dgm:prSet presAssocID="{C344B212-99BB-4588-B9F0-094D4542EE9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62B1404A-48EB-4BF2-BC05-AB6DDACE0BC1}" type="pres">
      <dgm:prSet presAssocID="{C344B212-99BB-4588-B9F0-094D4542EE97}" presName="negativeSpace" presStyleCnt="0"/>
      <dgm:spPr/>
    </dgm:pt>
    <dgm:pt modelId="{3E43A6D5-7A90-43D9-9455-85C805FF64A9}" type="pres">
      <dgm:prSet presAssocID="{C344B212-99BB-4588-B9F0-094D4542EE97}" presName="childText" presStyleLbl="conFgAcc1" presStyleIdx="3" presStyleCnt="7">
        <dgm:presLayoutVars>
          <dgm:bulletEnabled val="1"/>
        </dgm:presLayoutVars>
      </dgm:prSet>
      <dgm:spPr/>
    </dgm:pt>
    <dgm:pt modelId="{730E069D-28FB-4A26-ADDE-009D9F6E3A80}" type="pres">
      <dgm:prSet presAssocID="{927E4E40-B748-42F0-8D94-5068A0FCD28A}" presName="spaceBetweenRectangles" presStyleCnt="0"/>
      <dgm:spPr/>
    </dgm:pt>
    <dgm:pt modelId="{76B0BE0B-2CDC-4AF3-ABAE-0639A8C82867}" type="pres">
      <dgm:prSet presAssocID="{212DCA3D-61D2-42A2-A105-FA5CF45525CF}" presName="parentLin" presStyleCnt="0"/>
      <dgm:spPr/>
    </dgm:pt>
    <dgm:pt modelId="{35AAC66C-FFB6-4889-B5DE-CAF17FBF5EA2}" type="pres">
      <dgm:prSet presAssocID="{212DCA3D-61D2-42A2-A105-FA5CF45525CF}" presName="parentLeftMargin" presStyleLbl="node1" presStyleIdx="3" presStyleCnt="7"/>
      <dgm:spPr/>
    </dgm:pt>
    <dgm:pt modelId="{3BD5F9A3-9D3E-4FC3-955B-92704FF32CC8}" type="pres">
      <dgm:prSet presAssocID="{212DCA3D-61D2-42A2-A105-FA5CF45525CF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522E7BBD-C103-4CC7-9B82-2A5CD881167C}" type="pres">
      <dgm:prSet presAssocID="{212DCA3D-61D2-42A2-A105-FA5CF45525CF}" presName="negativeSpace" presStyleCnt="0"/>
      <dgm:spPr/>
    </dgm:pt>
    <dgm:pt modelId="{E404AE3B-85C4-408A-AC5C-26EC5B577F19}" type="pres">
      <dgm:prSet presAssocID="{212DCA3D-61D2-42A2-A105-FA5CF45525CF}" presName="childText" presStyleLbl="conFgAcc1" presStyleIdx="4" presStyleCnt="7">
        <dgm:presLayoutVars>
          <dgm:bulletEnabled val="1"/>
        </dgm:presLayoutVars>
      </dgm:prSet>
      <dgm:spPr/>
    </dgm:pt>
    <dgm:pt modelId="{D9C8FCDF-CB7E-4D64-8140-77A5D59DFD9A}" type="pres">
      <dgm:prSet presAssocID="{0A32C2A4-8B7C-4564-A276-FDF641E3A6DE}" presName="spaceBetweenRectangles" presStyleCnt="0"/>
      <dgm:spPr/>
    </dgm:pt>
    <dgm:pt modelId="{15D00EC9-ED00-43A9-984C-CB9586A5B07F}" type="pres">
      <dgm:prSet presAssocID="{F9B46D22-0D65-4D4B-A730-E9D9DEE29BBE}" presName="parentLin" presStyleCnt="0"/>
      <dgm:spPr/>
    </dgm:pt>
    <dgm:pt modelId="{A9695507-AE76-463C-A664-E1804BD8C572}" type="pres">
      <dgm:prSet presAssocID="{F9B46D22-0D65-4D4B-A730-E9D9DEE29BBE}" presName="parentLeftMargin" presStyleLbl="node1" presStyleIdx="4" presStyleCnt="7"/>
      <dgm:spPr/>
    </dgm:pt>
    <dgm:pt modelId="{54BC083F-697E-4CD1-9DFE-FD832602518C}" type="pres">
      <dgm:prSet presAssocID="{F9B46D22-0D65-4D4B-A730-E9D9DEE29BBE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EB7A7371-9A8B-43B1-B8D3-5446E01B7688}" type="pres">
      <dgm:prSet presAssocID="{F9B46D22-0D65-4D4B-A730-E9D9DEE29BBE}" presName="negativeSpace" presStyleCnt="0"/>
      <dgm:spPr/>
    </dgm:pt>
    <dgm:pt modelId="{9D581D6F-B080-4464-97F6-DA302BD6155B}" type="pres">
      <dgm:prSet presAssocID="{F9B46D22-0D65-4D4B-A730-E9D9DEE29BBE}" presName="childText" presStyleLbl="conFgAcc1" presStyleIdx="5" presStyleCnt="7">
        <dgm:presLayoutVars>
          <dgm:bulletEnabled val="1"/>
        </dgm:presLayoutVars>
      </dgm:prSet>
      <dgm:spPr/>
    </dgm:pt>
    <dgm:pt modelId="{0C3D0E61-936D-4327-9259-997B30492826}" type="pres">
      <dgm:prSet presAssocID="{4728BB74-B4E6-428E-9496-644428DDE6F8}" presName="spaceBetweenRectangles" presStyleCnt="0"/>
      <dgm:spPr/>
    </dgm:pt>
    <dgm:pt modelId="{16446A9C-53E4-4C2D-A3AE-B470B13DFB17}" type="pres">
      <dgm:prSet presAssocID="{56E74953-373E-4947-AD20-E9B7D279CD17}" presName="parentLin" presStyleCnt="0"/>
      <dgm:spPr/>
    </dgm:pt>
    <dgm:pt modelId="{90364F65-E55D-4849-A27D-3E1D3A683BC9}" type="pres">
      <dgm:prSet presAssocID="{56E74953-373E-4947-AD20-E9B7D279CD17}" presName="parentLeftMargin" presStyleLbl="node1" presStyleIdx="5" presStyleCnt="7"/>
      <dgm:spPr/>
    </dgm:pt>
    <dgm:pt modelId="{EB2F49A1-3AB9-4BB6-92D3-5A8758EF5FE6}" type="pres">
      <dgm:prSet presAssocID="{56E74953-373E-4947-AD20-E9B7D279CD17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95DBE64C-C9E2-4DF1-8514-0C2E6FDF6AF3}" type="pres">
      <dgm:prSet presAssocID="{56E74953-373E-4947-AD20-E9B7D279CD17}" presName="negativeSpace" presStyleCnt="0"/>
      <dgm:spPr/>
    </dgm:pt>
    <dgm:pt modelId="{A74082D4-A470-480D-A42C-B2E0AB3A68A2}" type="pres">
      <dgm:prSet presAssocID="{56E74953-373E-4947-AD20-E9B7D279CD17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79133004-715B-4D4C-B3F0-7879EFA2F0F6}" type="presOf" srcId="{90812B3B-A77D-495E-ADAC-5B1ADC12908D}" destId="{2080C818-45B3-4B93-A9AF-29F01CCEDDAB}" srcOrd="0" destOrd="0" presId="urn:microsoft.com/office/officeart/2005/8/layout/list1"/>
    <dgm:cxn modelId="{4D7A1D09-445B-4561-BF67-163B089804A4}" srcId="{56E74953-373E-4947-AD20-E9B7D279CD17}" destId="{442877C4-C521-4A6E-BD02-D41DD349D744}" srcOrd="0" destOrd="0" parTransId="{EECE50DD-093F-4C6D-B511-36493AADDD0F}" sibTransId="{B2EB05A3-AF46-4596-B2C8-24674A495552}"/>
    <dgm:cxn modelId="{9BAD9420-FDED-4D40-BD2C-3E2ADD86A212}" type="presOf" srcId="{212DCA3D-61D2-42A2-A105-FA5CF45525CF}" destId="{3BD5F9A3-9D3E-4FC3-955B-92704FF32CC8}" srcOrd="1" destOrd="0" presId="urn:microsoft.com/office/officeart/2005/8/layout/list1"/>
    <dgm:cxn modelId="{54E65A2A-2784-4F52-A644-4809EB86328F}" type="presOf" srcId="{90812B3B-A77D-495E-ADAC-5B1ADC12908D}" destId="{4857FA36-1AFA-4D7D-8AF2-3E86FBBAB3AB}" srcOrd="1" destOrd="0" presId="urn:microsoft.com/office/officeart/2005/8/layout/list1"/>
    <dgm:cxn modelId="{DFB7F42C-2E54-464F-BE24-57650217BD6E}" type="presOf" srcId="{212DCA3D-61D2-42A2-A105-FA5CF45525CF}" destId="{35AAC66C-FFB6-4889-B5DE-CAF17FBF5EA2}" srcOrd="0" destOrd="0" presId="urn:microsoft.com/office/officeart/2005/8/layout/list1"/>
    <dgm:cxn modelId="{88C94B2E-FBE8-468A-AFCC-03D829A97AF1}" type="presOf" srcId="{442877C4-C521-4A6E-BD02-D41DD349D744}" destId="{A74082D4-A470-480D-A42C-B2E0AB3A68A2}" srcOrd="0" destOrd="0" presId="urn:microsoft.com/office/officeart/2005/8/layout/list1"/>
    <dgm:cxn modelId="{55E77544-47DE-4969-86DD-3EA60EA97882}" srcId="{90812B3B-A77D-495E-ADAC-5B1ADC12908D}" destId="{E3351F48-FCC0-4754-A75E-CE25B1C770D1}" srcOrd="0" destOrd="0" parTransId="{6DBFA88D-F5FD-45D7-92D2-06445637DE49}" sibTransId="{AD230637-C02D-4AC2-B908-9F48C0903C18}"/>
    <dgm:cxn modelId="{D3FBD852-6D30-4C90-B768-2F1F484F4E38}" type="presOf" srcId="{F9B46D22-0D65-4D4B-A730-E9D9DEE29BBE}" destId="{54BC083F-697E-4CD1-9DFE-FD832602518C}" srcOrd="1" destOrd="0" presId="urn:microsoft.com/office/officeart/2005/8/layout/list1"/>
    <dgm:cxn modelId="{03F9FB59-A6BC-4AA5-8AD2-70B670519042}" srcId="{03F565B1-769A-4252-821A-E0736038EB4A}" destId="{8C6E1612-30B4-41F4-85A7-8237D6B6E317}" srcOrd="2" destOrd="0" parTransId="{46DD8AB8-0251-4A94-893F-FC6CE9BCB808}" sibTransId="{AA84AEFE-B6E6-485E-9C07-0FF472542315}"/>
    <dgm:cxn modelId="{907B2E60-1C64-479E-B51C-D04724A01726}" type="presOf" srcId="{BDA7B8CD-6F20-44A4-B9C8-20EE93EE36AC}" destId="{A217BF1F-D386-4B23-B17A-C8E8327216F6}" srcOrd="0" destOrd="0" presId="urn:microsoft.com/office/officeart/2005/8/layout/list1"/>
    <dgm:cxn modelId="{FBD85664-0BCF-4C36-8747-00FFDDA17EC3}" type="presOf" srcId="{56E74953-373E-4947-AD20-E9B7D279CD17}" destId="{90364F65-E55D-4849-A27D-3E1D3A683BC9}" srcOrd="0" destOrd="0" presId="urn:microsoft.com/office/officeart/2005/8/layout/list1"/>
    <dgm:cxn modelId="{6CF7EF6A-9003-42E8-93E6-1FA6377C8849}" type="presOf" srcId="{C344B212-99BB-4588-B9F0-094D4542EE97}" destId="{F8E89FFC-624C-40A5-82A4-E1166BF6A8BF}" srcOrd="0" destOrd="0" presId="urn:microsoft.com/office/officeart/2005/8/layout/list1"/>
    <dgm:cxn modelId="{E45A076C-D509-4205-B774-DEC8056F5A40}" srcId="{03F565B1-769A-4252-821A-E0736038EB4A}" destId="{C344B212-99BB-4588-B9F0-094D4542EE97}" srcOrd="3" destOrd="0" parTransId="{2D58CAFE-1B7D-41D4-922F-F531FA5AF57E}" sibTransId="{927E4E40-B748-42F0-8D94-5068A0FCD28A}"/>
    <dgm:cxn modelId="{580DFC82-78CC-486D-9165-26C30B6BC9B7}" type="presOf" srcId="{03F565B1-769A-4252-821A-E0736038EB4A}" destId="{2A35EBBD-FB99-4493-9E31-AB2A18DDE8BD}" srcOrd="0" destOrd="0" presId="urn:microsoft.com/office/officeart/2005/8/layout/list1"/>
    <dgm:cxn modelId="{9E5EF687-630C-45EF-A8E5-BA9F658D46C6}" type="presOf" srcId="{BDA7B8CD-6F20-44A4-B9C8-20EE93EE36AC}" destId="{988BA85E-9320-40EA-AE8A-4B7C52A9388A}" srcOrd="1" destOrd="0" presId="urn:microsoft.com/office/officeart/2005/8/layout/list1"/>
    <dgm:cxn modelId="{8FD32B88-9726-494B-8AE1-4D248068949A}" srcId="{03F565B1-769A-4252-821A-E0736038EB4A}" destId="{56E74953-373E-4947-AD20-E9B7D279CD17}" srcOrd="6" destOrd="0" parTransId="{98D2909F-05A9-406A-A0D4-FE55EDFFD5FE}" sibTransId="{1F5B7551-678B-43AB-9DD4-95439051854A}"/>
    <dgm:cxn modelId="{7B3EFA88-D099-47FD-974C-55661B1B10DE}" srcId="{F9B46D22-0D65-4D4B-A730-E9D9DEE29BBE}" destId="{636AED12-5721-4E09-978B-446C3E541FD5}" srcOrd="0" destOrd="0" parTransId="{9D08B5BE-A458-450F-BCAC-D2AD44A4CEBA}" sibTransId="{B175A171-FE6E-4769-A482-1CF3266A7F84}"/>
    <dgm:cxn modelId="{D88FAC91-81F1-43CE-AAB6-DACDDEF1DC68}" srcId="{03F565B1-769A-4252-821A-E0736038EB4A}" destId="{BDA7B8CD-6F20-44A4-B9C8-20EE93EE36AC}" srcOrd="0" destOrd="0" parTransId="{573CE662-FBDA-4F81-B9DF-9ABF709B5DA2}" sibTransId="{C64A3A39-A6DA-413D-89A8-358A734621C5}"/>
    <dgm:cxn modelId="{94D4ACA6-601B-416B-80CC-071B5B42ADC4}" type="presOf" srcId="{C344B212-99BB-4588-B9F0-094D4542EE97}" destId="{7312EA47-D5C6-4FA4-ADC8-57051EDBBB6E}" srcOrd="1" destOrd="0" presId="urn:microsoft.com/office/officeart/2005/8/layout/list1"/>
    <dgm:cxn modelId="{2547CBA9-797A-49A7-991D-959AFB07DF78}" srcId="{03F565B1-769A-4252-821A-E0736038EB4A}" destId="{90812B3B-A77D-495E-ADAC-5B1ADC12908D}" srcOrd="1" destOrd="0" parTransId="{2C9D9E09-BDA3-4FC1-AA63-7F2306C8EBF6}" sibTransId="{72CB2D7D-E519-4B2A-A226-04FE75C3E924}"/>
    <dgm:cxn modelId="{12EDDDBE-2B4C-4313-B1F3-5635085C3821}" type="presOf" srcId="{56E74953-373E-4947-AD20-E9B7D279CD17}" destId="{EB2F49A1-3AB9-4BB6-92D3-5A8758EF5FE6}" srcOrd="1" destOrd="0" presId="urn:microsoft.com/office/officeart/2005/8/layout/list1"/>
    <dgm:cxn modelId="{1A3951C1-7E91-44DC-9835-F70E87FD9645}" srcId="{03F565B1-769A-4252-821A-E0736038EB4A}" destId="{212DCA3D-61D2-42A2-A105-FA5CF45525CF}" srcOrd="4" destOrd="0" parTransId="{2C5C0C10-9C39-45FA-9815-A3F45715BB02}" sibTransId="{0A32C2A4-8B7C-4564-A276-FDF641E3A6DE}"/>
    <dgm:cxn modelId="{067531C3-D8EF-4713-87D0-1DD898CD1CE0}" type="presOf" srcId="{8C6E1612-30B4-41F4-85A7-8237D6B6E317}" destId="{60D4933D-A4E1-48C0-8CBD-F93A993C043E}" srcOrd="1" destOrd="0" presId="urn:microsoft.com/office/officeart/2005/8/layout/list1"/>
    <dgm:cxn modelId="{B114C6D4-1FB4-41A6-BBBA-6771AC75D33E}" srcId="{03F565B1-769A-4252-821A-E0736038EB4A}" destId="{F9B46D22-0D65-4D4B-A730-E9D9DEE29BBE}" srcOrd="5" destOrd="0" parTransId="{50BBBC25-F97C-4591-901E-C3B2E5620572}" sibTransId="{4728BB74-B4E6-428E-9496-644428DDE6F8}"/>
    <dgm:cxn modelId="{6D4495DD-997E-47E1-8A83-72C24C9C60A6}" type="presOf" srcId="{636AED12-5721-4E09-978B-446C3E541FD5}" destId="{9D581D6F-B080-4464-97F6-DA302BD6155B}" srcOrd="0" destOrd="0" presId="urn:microsoft.com/office/officeart/2005/8/layout/list1"/>
    <dgm:cxn modelId="{3D7ED7E8-3127-45B8-95ED-BFD5747FD7C6}" type="presOf" srcId="{E3351F48-FCC0-4754-A75E-CE25B1C770D1}" destId="{403AC0F0-3BA5-446F-B9C8-09EC89F7AD22}" srcOrd="0" destOrd="0" presId="urn:microsoft.com/office/officeart/2005/8/layout/list1"/>
    <dgm:cxn modelId="{F06213EF-1EBE-43F5-9354-DFBECBF72D30}" type="presOf" srcId="{F9B46D22-0D65-4D4B-A730-E9D9DEE29BBE}" destId="{A9695507-AE76-463C-A664-E1804BD8C572}" srcOrd="0" destOrd="0" presId="urn:microsoft.com/office/officeart/2005/8/layout/list1"/>
    <dgm:cxn modelId="{7183A9F3-8365-4F0B-9261-297F42A1C61D}" type="presOf" srcId="{8C6E1612-30B4-41F4-85A7-8237D6B6E317}" destId="{6BFBFCD7-82E5-42CB-A85C-62504BDC07F6}" srcOrd="0" destOrd="0" presId="urn:microsoft.com/office/officeart/2005/8/layout/list1"/>
    <dgm:cxn modelId="{DA1C0D1A-F1DE-4BAB-8C9F-C285F2A7D086}" type="presParOf" srcId="{2A35EBBD-FB99-4493-9E31-AB2A18DDE8BD}" destId="{946C9734-5DBB-48DA-929C-1B76A2B5FEEB}" srcOrd="0" destOrd="0" presId="urn:microsoft.com/office/officeart/2005/8/layout/list1"/>
    <dgm:cxn modelId="{262EBBA9-DCEA-4F72-A125-6818649995F2}" type="presParOf" srcId="{946C9734-5DBB-48DA-929C-1B76A2B5FEEB}" destId="{A217BF1F-D386-4B23-B17A-C8E8327216F6}" srcOrd="0" destOrd="0" presId="urn:microsoft.com/office/officeart/2005/8/layout/list1"/>
    <dgm:cxn modelId="{A7C0CE00-CC4B-4904-9955-BC683E9D9D82}" type="presParOf" srcId="{946C9734-5DBB-48DA-929C-1B76A2B5FEEB}" destId="{988BA85E-9320-40EA-AE8A-4B7C52A9388A}" srcOrd="1" destOrd="0" presId="urn:microsoft.com/office/officeart/2005/8/layout/list1"/>
    <dgm:cxn modelId="{546F4C0F-81D9-4BF9-B3BF-423AE81E2662}" type="presParOf" srcId="{2A35EBBD-FB99-4493-9E31-AB2A18DDE8BD}" destId="{B6C7A52D-E888-48E8-949C-67C18982E00D}" srcOrd="1" destOrd="0" presId="urn:microsoft.com/office/officeart/2005/8/layout/list1"/>
    <dgm:cxn modelId="{851B753E-C471-47EC-B0B5-0AE092AEB895}" type="presParOf" srcId="{2A35EBBD-FB99-4493-9E31-AB2A18DDE8BD}" destId="{9ED79107-02F1-49B7-9E7C-D67CC5D9DEAB}" srcOrd="2" destOrd="0" presId="urn:microsoft.com/office/officeart/2005/8/layout/list1"/>
    <dgm:cxn modelId="{27CC0969-F3EC-49AB-B279-CB3C047C6E81}" type="presParOf" srcId="{2A35EBBD-FB99-4493-9E31-AB2A18DDE8BD}" destId="{7C5EDEF3-4ADF-4C29-A6FB-21D9C12FE9A9}" srcOrd="3" destOrd="0" presId="urn:microsoft.com/office/officeart/2005/8/layout/list1"/>
    <dgm:cxn modelId="{0AFA2F52-5469-4C1B-9C44-D76612FEB480}" type="presParOf" srcId="{2A35EBBD-FB99-4493-9E31-AB2A18DDE8BD}" destId="{0F3CCFD4-0A18-430E-9D67-EBDD0C865FD9}" srcOrd="4" destOrd="0" presId="urn:microsoft.com/office/officeart/2005/8/layout/list1"/>
    <dgm:cxn modelId="{F45F95A7-06B3-4F31-B7F1-35BB900058FD}" type="presParOf" srcId="{0F3CCFD4-0A18-430E-9D67-EBDD0C865FD9}" destId="{2080C818-45B3-4B93-A9AF-29F01CCEDDAB}" srcOrd="0" destOrd="0" presId="urn:microsoft.com/office/officeart/2005/8/layout/list1"/>
    <dgm:cxn modelId="{6778A43A-5B4A-4674-949D-320F88516139}" type="presParOf" srcId="{0F3CCFD4-0A18-430E-9D67-EBDD0C865FD9}" destId="{4857FA36-1AFA-4D7D-8AF2-3E86FBBAB3AB}" srcOrd="1" destOrd="0" presId="urn:microsoft.com/office/officeart/2005/8/layout/list1"/>
    <dgm:cxn modelId="{F8E909C8-0EB6-4429-9F9D-A98EEF7B7A87}" type="presParOf" srcId="{2A35EBBD-FB99-4493-9E31-AB2A18DDE8BD}" destId="{7344A989-2C5D-4A3E-900F-6115DA981812}" srcOrd="5" destOrd="0" presId="urn:microsoft.com/office/officeart/2005/8/layout/list1"/>
    <dgm:cxn modelId="{EDFB2827-9143-4BD6-9215-4801611A8E5F}" type="presParOf" srcId="{2A35EBBD-FB99-4493-9E31-AB2A18DDE8BD}" destId="{403AC0F0-3BA5-446F-B9C8-09EC89F7AD22}" srcOrd="6" destOrd="0" presId="urn:microsoft.com/office/officeart/2005/8/layout/list1"/>
    <dgm:cxn modelId="{C7938530-069E-43AE-9A54-7774DB94CE42}" type="presParOf" srcId="{2A35EBBD-FB99-4493-9E31-AB2A18DDE8BD}" destId="{27127097-3E49-4013-8AFF-219DDC30B62E}" srcOrd="7" destOrd="0" presId="urn:microsoft.com/office/officeart/2005/8/layout/list1"/>
    <dgm:cxn modelId="{32E39460-4F88-4E10-8F48-290857EB2CCD}" type="presParOf" srcId="{2A35EBBD-FB99-4493-9E31-AB2A18DDE8BD}" destId="{0EB37B15-6429-4D66-8A29-7DE95845B269}" srcOrd="8" destOrd="0" presId="urn:microsoft.com/office/officeart/2005/8/layout/list1"/>
    <dgm:cxn modelId="{19E4327C-057C-47DC-AA2D-1951702CA5B0}" type="presParOf" srcId="{0EB37B15-6429-4D66-8A29-7DE95845B269}" destId="{6BFBFCD7-82E5-42CB-A85C-62504BDC07F6}" srcOrd="0" destOrd="0" presId="urn:microsoft.com/office/officeart/2005/8/layout/list1"/>
    <dgm:cxn modelId="{66718470-9FDB-4F41-9AB8-EDB0B5BCCF0B}" type="presParOf" srcId="{0EB37B15-6429-4D66-8A29-7DE95845B269}" destId="{60D4933D-A4E1-48C0-8CBD-F93A993C043E}" srcOrd="1" destOrd="0" presId="urn:microsoft.com/office/officeart/2005/8/layout/list1"/>
    <dgm:cxn modelId="{C8C2C6B1-EF07-4134-BAE3-170048D28551}" type="presParOf" srcId="{2A35EBBD-FB99-4493-9E31-AB2A18DDE8BD}" destId="{F1D4FC13-F73F-4CC5-89DD-7E9564DB8FB3}" srcOrd="9" destOrd="0" presId="urn:microsoft.com/office/officeart/2005/8/layout/list1"/>
    <dgm:cxn modelId="{D2C8610D-D6E2-4253-87F9-B9BC37B0CFBE}" type="presParOf" srcId="{2A35EBBD-FB99-4493-9E31-AB2A18DDE8BD}" destId="{7F912E2B-F644-434A-85A0-6D810D4AB77F}" srcOrd="10" destOrd="0" presId="urn:microsoft.com/office/officeart/2005/8/layout/list1"/>
    <dgm:cxn modelId="{1EDE7BDE-4BCE-4CE8-AB6A-8F4997CA4776}" type="presParOf" srcId="{2A35EBBD-FB99-4493-9E31-AB2A18DDE8BD}" destId="{3A95C7FF-6136-45B0-A6D5-353CBF871675}" srcOrd="11" destOrd="0" presId="urn:microsoft.com/office/officeart/2005/8/layout/list1"/>
    <dgm:cxn modelId="{F2C3E532-D9B4-4315-8FAA-8B4E6C8F7629}" type="presParOf" srcId="{2A35EBBD-FB99-4493-9E31-AB2A18DDE8BD}" destId="{FA264B1E-40F7-4E51-8C1F-37B77AB6E465}" srcOrd="12" destOrd="0" presId="urn:microsoft.com/office/officeart/2005/8/layout/list1"/>
    <dgm:cxn modelId="{68E53253-5D09-49A6-8D69-5A7865A465C1}" type="presParOf" srcId="{FA264B1E-40F7-4E51-8C1F-37B77AB6E465}" destId="{F8E89FFC-624C-40A5-82A4-E1166BF6A8BF}" srcOrd="0" destOrd="0" presId="urn:microsoft.com/office/officeart/2005/8/layout/list1"/>
    <dgm:cxn modelId="{59977A62-A922-4E47-886D-8F42CF2EF286}" type="presParOf" srcId="{FA264B1E-40F7-4E51-8C1F-37B77AB6E465}" destId="{7312EA47-D5C6-4FA4-ADC8-57051EDBBB6E}" srcOrd="1" destOrd="0" presId="urn:microsoft.com/office/officeart/2005/8/layout/list1"/>
    <dgm:cxn modelId="{DD6475FE-9F35-41CE-9CA4-5B571FD7AD8E}" type="presParOf" srcId="{2A35EBBD-FB99-4493-9E31-AB2A18DDE8BD}" destId="{62B1404A-48EB-4BF2-BC05-AB6DDACE0BC1}" srcOrd="13" destOrd="0" presId="urn:microsoft.com/office/officeart/2005/8/layout/list1"/>
    <dgm:cxn modelId="{30160C9F-E934-4D57-B425-479AD479CE44}" type="presParOf" srcId="{2A35EBBD-FB99-4493-9E31-AB2A18DDE8BD}" destId="{3E43A6D5-7A90-43D9-9455-85C805FF64A9}" srcOrd="14" destOrd="0" presId="urn:microsoft.com/office/officeart/2005/8/layout/list1"/>
    <dgm:cxn modelId="{CE51BB88-AA95-4E85-B805-70BEE347D377}" type="presParOf" srcId="{2A35EBBD-FB99-4493-9E31-AB2A18DDE8BD}" destId="{730E069D-28FB-4A26-ADDE-009D9F6E3A80}" srcOrd="15" destOrd="0" presId="urn:microsoft.com/office/officeart/2005/8/layout/list1"/>
    <dgm:cxn modelId="{3017D6CB-82E4-421E-880B-D6C1371B4913}" type="presParOf" srcId="{2A35EBBD-FB99-4493-9E31-AB2A18DDE8BD}" destId="{76B0BE0B-2CDC-4AF3-ABAE-0639A8C82867}" srcOrd="16" destOrd="0" presId="urn:microsoft.com/office/officeart/2005/8/layout/list1"/>
    <dgm:cxn modelId="{163BB851-730F-4DB1-8058-2A3CECF0BFF4}" type="presParOf" srcId="{76B0BE0B-2CDC-4AF3-ABAE-0639A8C82867}" destId="{35AAC66C-FFB6-4889-B5DE-CAF17FBF5EA2}" srcOrd="0" destOrd="0" presId="urn:microsoft.com/office/officeart/2005/8/layout/list1"/>
    <dgm:cxn modelId="{823B9F14-3C19-43B3-AD2C-FEDA68238116}" type="presParOf" srcId="{76B0BE0B-2CDC-4AF3-ABAE-0639A8C82867}" destId="{3BD5F9A3-9D3E-4FC3-955B-92704FF32CC8}" srcOrd="1" destOrd="0" presId="urn:microsoft.com/office/officeart/2005/8/layout/list1"/>
    <dgm:cxn modelId="{AB47CDC7-1E3E-4DAE-B3C8-705EC1847568}" type="presParOf" srcId="{2A35EBBD-FB99-4493-9E31-AB2A18DDE8BD}" destId="{522E7BBD-C103-4CC7-9B82-2A5CD881167C}" srcOrd="17" destOrd="0" presId="urn:microsoft.com/office/officeart/2005/8/layout/list1"/>
    <dgm:cxn modelId="{3C8EB0D3-4168-4990-B2C2-367FF4DA29D5}" type="presParOf" srcId="{2A35EBBD-FB99-4493-9E31-AB2A18DDE8BD}" destId="{E404AE3B-85C4-408A-AC5C-26EC5B577F19}" srcOrd="18" destOrd="0" presId="urn:microsoft.com/office/officeart/2005/8/layout/list1"/>
    <dgm:cxn modelId="{83DE98A5-D556-4DF8-806D-D64432C01E46}" type="presParOf" srcId="{2A35EBBD-FB99-4493-9E31-AB2A18DDE8BD}" destId="{D9C8FCDF-CB7E-4D64-8140-77A5D59DFD9A}" srcOrd="19" destOrd="0" presId="urn:microsoft.com/office/officeart/2005/8/layout/list1"/>
    <dgm:cxn modelId="{749E4EA1-0183-4C9E-A79D-C9E85F16E4BD}" type="presParOf" srcId="{2A35EBBD-FB99-4493-9E31-AB2A18DDE8BD}" destId="{15D00EC9-ED00-43A9-984C-CB9586A5B07F}" srcOrd="20" destOrd="0" presId="urn:microsoft.com/office/officeart/2005/8/layout/list1"/>
    <dgm:cxn modelId="{82AABF8A-5A75-415A-BFAA-1E11B83344B7}" type="presParOf" srcId="{15D00EC9-ED00-43A9-984C-CB9586A5B07F}" destId="{A9695507-AE76-463C-A664-E1804BD8C572}" srcOrd="0" destOrd="0" presId="urn:microsoft.com/office/officeart/2005/8/layout/list1"/>
    <dgm:cxn modelId="{A1F540A4-8CFF-434F-9029-B6AEE21E9A69}" type="presParOf" srcId="{15D00EC9-ED00-43A9-984C-CB9586A5B07F}" destId="{54BC083F-697E-4CD1-9DFE-FD832602518C}" srcOrd="1" destOrd="0" presId="urn:microsoft.com/office/officeart/2005/8/layout/list1"/>
    <dgm:cxn modelId="{77F9E763-B10A-434F-8596-93E7675E5A8D}" type="presParOf" srcId="{2A35EBBD-FB99-4493-9E31-AB2A18DDE8BD}" destId="{EB7A7371-9A8B-43B1-B8D3-5446E01B7688}" srcOrd="21" destOrd="0" presId="urn:microsoft.com/office/officeart/2005/8/layout/list1"/>
    <dgm:cxn modelId="{0CDDA59C-2425-4719-ACD0-8F76A36A2C6A}" type="presParOf" srcId="{2A35EBBD-FB99-4493-9E31-AB2A18DDE8BD}" destId="{9D581D6F-B080-4464-97F6-DA302BD6155B}" srcOrd="22" destOrd="0" presId="urn:microsoft.com/office/officeart/2005/8/layout/list1"/>
    <dgm:cxn modelId="{0B6ACD22-A877-4CF6-BDDF-6E7C51CA8CEF}" type="presParOf" srcId="{2A35EBBD-FB99-4493-9E31-AB2A18DDE8BD}" destId="{0C3D0E61-936D-4327-9259-997B30492826}" srcOrd="23" destOrd="0" presId="urn:microsoft.com/office/officeart/2005/8/layout/list1"/>
    <dgm:cxn modelId="{1ADE1F20-7C0A-47AE-913B-7C7F3D69A7B7}" type="presParOf" srcId="{2A35EBBD-FB99-4493-9E31-AB2A18DDE8BD}" destId="{16446A9C-53E4-4C2D-A3AE-B470B13DFB17}" srcOrd="24" destOrd="0" presId="urn:microsoft.com/office/officeart/2005/8/layout/list1"/>
    <dgm:cxn modelId="{DC832AB9-C9D7-4270-A5E8-8E0530A9F460}" type="presParOf" srcId="{16446A9C-53E4-4C2D-A3AE-B470B13DFB17}" destId="{90364F65-E55D-4849-A27D-3E1D3A683BC9}" srcOrd="0" destOrd="0" presId="urn:microsoft.com/office/officeart/2005/8/layout/list1"/>
    <dgm:cxn modelId="{68E02204-C864-45A1-8A08-A2A8C29F776F}" type="presParOf" srcId="{16446A9C-53E4-4C2D-A3AE-B470B13DFB17}" destId="{EB2F49A1-3AB9-4BB6-92D3-5A8758EF5FE6}" srcOrd="1" destOrd="0" presId="urn:microsoft.com/office/officeart/2005/8/layout/list1"/>
    <dgm:cxn modelId="{C90C6CBF-24D2-4CF3-AB71-B09958E5271E}" type="presParOf" srcId="{2A35EBBD-FB99-4493-9E31-AB2A18DDE8BD}" destId="{95DBE64C-C9E2-4DF1-8514-0C2E6FDF6AF3}" srcOrd="25" destOrd="0" presId="urn:microsoft.com/office/officeart/2005/8/layout/list1"/>
    <dgm:cxn modelId="{5A5B6127-0DE4-4819-865F-B122BA41A16B}" type="presParOf" srcId="{2A35EBBD-FB99-4493-9E31-AB2A18DDE8BD}" destId="{A74082D4-A470-480D-A42C-B2E0AB3A68A2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F565B1-769A-4252-821A-E0736038EB4A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DA7B8CD-6F20-44A4-B9C8-20EE93EE36AC}">
      <dgm:prSet phldrT="[Tes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r>
            <a:rPr lang="it-IT" sz="1000" dirty="0">
              <a:solidFill>
                <a:srgbClr val="00B0F0"/>
              </a:solidFill>
            </a:rPr>
            <a:t>The </a:t>
          </a:r>
          <a:r>
            <a:rPr lang="it-IT" sz="1000" dirty="0" err="1">
              <a:solidFill>
                <a:srgbClr val="00B0F0"/>
              </a:solidFill>
            </a:rPr>
            <a:t>professional</a:t>
          </a:r>
          <a:r>
            <a:rPr lang="it-IT" sz="1000" dirty="0">
              <a:solidFill>
                <a:srgbClr val="00B0F0"/>
              </a:solidFill>
            </a:rPr>
            <a:t> </a:t>
          </a:r>
          <a:r>
            <a:rPr lang="it-IT" sz="1000" dirty="0" err="1">
              <a:solidFill>
                <a:srgbClr val="00B0F0"/>
              </a:solidFill>
            </a:rPr>
            <a:t>profile</a:t>
          </a:r>
          <a:r>
            <a:rPr lang="it-IT" sz="1000" dirty="0">
              <a:solidFill>
                <a:srgbClr val="00B0F0"/>
              </a:solidFill>
            </a:rPr>
            <a:t> and </a:t>
          </a:r>
          <a:r>
            <a:rPr lang="it-IT" sz="1000" dirty="0" err="1">
              <a:solidFill>
                <a:srgbClr val="00B0F0"/>
              </a:solidFill>
            </a:rPr>
            <a:t>skills</a:t>
          </a:r>
          <a:r>
            <a:rPr lang="it-IT" sz="1000" dirty="0">
              <a:solidFill>
                <a:srgbClr val="00B0F0"/>
              </a:solidFill>
            </a:rPr>
            <a:t> </a:t>
          </a:r>
          <a:r>
            <a:rPr lang="it-IT" sz="1000" dirty="0" err="1">
              <a:solidFill>
                <a:srgbClr val="00B0F0"/>
              </a:solidFill>
            </a:rPr>
            <a:t>related</a:t>
          </a:r>
          <a:endParaRPr lang="it-IT" sz="1000" dirty="0">
            <a:solidFill>
              <a:srgbClr val="00B0F0"/>
            </a:solidFill>
          </a:endParaRPr>
        </a:p>
      </dgm:t>
    </dgm:pt>
    <dgm:pt modelId="{573CE662-FBDA-4F81-B9DF-9ABF709B5DA2}" type="parTrans" cxnId="{D88FAC91-81F1-43CE-AAB6-DACDDEF1DC68}">
      <dgm:prSet/>
      <dgm:spPr/>
      <dgm:t>
        <a:bodyPr/>
        <a:lstStyle/>
        <a:p>
          <a:endParaRPr lang="it-IT"/>
        </a:p>
      </dgm:t>
    </dgm:pt>
    <dgm:pt modelId="{C64A3A39-A6DA-413D-89A8-358A734621C5}" type="sibTrans" cxnId="{D88FAC91-81F1-43CE-AAB6-DACDDEF1DC68}">
      <dgm:prSet/>
      <dgm:spPr/>
      <dgm:t>
        <a:bodyPr/>
        <a:lstStyle/>
        <a:p>
          <a:endParaRPr lang="it-IT"/>
        </a:p>
      </dgm:t>
    </dgm:pt>
    <dgm:pt modelId="{279FBC34-15BF-4AED-9B78-E60272B509CF}">
      <dgm:prSet phldrT="[Tes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r>
            <a:rPr lang="it-IT" sz="1000" dirty="0">
              <a:solidFill>
                <a:srgbClr val="00B0F0"/>
              </a:solidFill>
            </a:rPr>
            <a:t>The </a:t>
          </a:r>
          <a:r>
            <a:rPr lang="it-IT" sz="1000" dirty="0" err="1">
              <a:solidFill>
                <a:srgbClr val="00B0F0"/>
              </a:solidFill>
            </a:rPr>
            <a:t>professional</a:t>
          </a:r>
          <a:r>
            <a:rPr lang="it-IT" sz="1000" dirty="0">
              <a:solidFill>
                <a:srgbClr val="00B0F0"/>
              </a:solidFill>
            </a:rPr>
            <a:t> </a:t>
          </a:r>
          <a:r>
            <a:rPr lang="it-IT" sz="1000" dirty="0" err="1">
              <a:solidFill>
                <a:srgbClr val="00B0F0"/>
              </a:solidFill>
            </a:rPr>
            <a:t>profile</a:t>
          </a:r>
          <a:r>
            <a:rPr lang="it-IT" sz="1000" dirty="0">
              <a:solidFill>
                <a:srgbClr val="00B0F0"/>
              </a:solidFill>
            </a:rPr>
            <a:t> </a:t>
          </a:r>
          <a:r>
            <a:rPr lang="it-IT" sz="1000" dirty="0" err="1">
              <a:solidFill>
                <a:srgbClr val="00B0F0"/>
              </a:solidFill>
            </a:rPr>
            <a:t>after</a:t>
          </a:r>
          <a:r>
            <a:rPr lang="it-IT" sz="1000" dirty="0">
              <a:solidFill>
                <a:srgbClr val="00B0F0"/>
              </a:solidFill>
            </a:rPr>
            <a:t> </a:t>
          </a:r>
          <a:r>
            <a:rPr lang="it-IT" sz="1000" dirty="0" err="1">
              <a:solidFill>
                <a:srgbClr val="00B0F0"/>
              </a:solidFill>
            </a:rPr>
            <a:t>completing</a:t>
          </a:r>
          <a:r>
            <a:rPr lang="it-IT" sz="1000" dirty="0">
              <a:solidFill>
                <a:srgbClr val="00B0F0"/>
              </a:solidFill>
            </a:rPr>
            <a:t> the training</a:t>
          </a:r>
        </a:p>
      </dgm:t>
    </dgm:pt>
    <dgm:pt modelId="{061E0C82-A081-46D6-89A5-349755638EBF}" type="parTrans" cxnId="{A136F1E5-67C1-4B64-889E-7CD7ADEB2C7D}">
      <dgm:prSet/>
      <dgm:spPr/>
      <dgm:t>
        <a:bodyPr/>
        <a:lstStyle/>
        <a:p>
          <a:endParaRPr lang="it-IT"/>
        </a:p>
      </dgm:t>
    </dgm:pt>
    <dgm:pt modelId="{D69367E5-989F-416C-999E-B479E70A710A}" type="sibTrans" cxnId="{A136F1E5-67C1-4B64-889E-7CD7ADEB2C7D}">
      <dgm:prSet/>
      <dgm:spPr/>
      <dgm:t>
        <a:bodyPr/>
        <a:lstStyle/>
        <a:p>
          <a:endParaRPr lang="it-IT"/>
        </a:p>
      </dgm:t>
    </dgm:pt>
    <dgm:pt modelId="{0230D650-B2C6-47A4-8DEF-751C980B426F}">
      <dgm:prSet phldrT="[Tes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r>
            <a:rPr lang="it-IT" sz="900" dirty="0" err="1">
              <a:solidFill>
                <a:srgbClr val="00B0F0"/>
              </a:solidFill>
            </a:rPr>
            <a:t>Agriculture</a:t>
          </a:r>
          <a:r>
            <a:rPr lang="it-IT" sz="900" dirty="0">
              <a:solidFill>
                <a:srgbClr val="00B0F0"/>
              </a:solidFill>
            </a:rPr>
            <a:t> </a:t>
          </a:r>
          <a:r>
            <a:rPr lang="it-IT" sz="900" dirty="0" err="1">
              <a:solidFill>
                <a:srgbClr val="00B0F0"/>
              </a:solidFill>
            </a:rPr>
            <a:t>worker</a:t>
          </a:r>
          <a:endParaRPr lang="it-IT" sz="900" dirty="0">
            <a:solidFill>
              <a:srgbClr val="00B0F0"/>
            </a:solidFill>
          </a:endParaRPr>
        </a:p>
      </dgm:t>
    </dgm:pt>
    <dgm:pt modelId="{C7178CBA-533E-428B-90A2-4BFB7CC7CD75}" type="parTrans" cxnId="{DEA8525E-BC9D-46C1-95ED-F3408BDAD81F}">
      <dgm:prSet/>
      <dgm:spPr/>
      <dgm:t>
        <a:bodyPr/>
        <a:lstStyle/>
        <a:p>
          <a:endParaRPr lang="it-IT"/>
        </a:p>
      </dgm:t>
    </dgm:pt>
    <dgm:pt modelId="{4987E36D-4EC8-45F9-BECB-8D41E12EF312}" type="sibTrans" cxnId="{DEA8525E-BC9D-46C1-95ED-F3408BDAD81F}">
      <dgm:prSet/>
      <dgm:spPr/>
      <dgm:t>
        <a:bodyPr/>
        <a:lstStyle/>
        <a:p>
          <a:endParaRPr lang="it-IT"/>
        </a:p>
      </dgm:t>
    </dgm:pt>
    <dgm:pt modelId="{847DDCA7-EE52-4EDB-ADBE-B1F4855C371A}">
      <dgm:prSet phldrT="[Tes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r>
            <a:rPr lang="it-IT" sz="900" dirty="0">
              <a:solidFill>
                <a:srgbClr val="00B0F0"/>
              </a:solidFill>
            </a:rPr>
            <a:t>Applicator of </a:t>
          </a:r>
          <a:r>
            <a:rPr lang="it-IT" sz="900" dirty="0" err="1">
              <a:solidFill>
                <a:srgbClr val="00B0F0"/>
              </a:solidFill>
            </a:rPr>
            <a:t>biocides</a:t>
          </a:r>
          <a:r>
            <a:rPr lang="it-IT" sz="900" dirty="0">
              <a:solidFill>
                <a:srgbClr val="00B0F0"/>
              </a:solidFill>
            </a:rPr>
            <a:t> in </a:t>
          </a:r>
          <a:r>
            <a:rPr lang="it-IT" sz="900" dirty="0" err="1">
              <a:solidFill>
                <a:srgbClr val="00B0F0"/>
              </a:solidFill>
            </a:rPr>
            <a:t>farms</a:t>
          </a:r>
          <a:r>
            <a:rPr lang="it-IT" sz="900" dirty="0">
              <a:solidFill>
                <a:srgbClr val="00B0F0"/>
              </a:solidFill>
            </a:rPr>
            <a:t> and </a:t>
          </a:r>
          <a:r>
            <a:rPr lang="it-IT" sz="900" dirty="0" err="1">
              <a:solidFill>
                <a:srgbClr val="00B0F0"/>
              </a:solidFill>
            </a:rPr>
            <a:t>livestock</a:t>
          </a:r>
          <a:r>
            <a:rPr lang="it-IT" sz="900" dirty="0">
              <a:solidFill>
                <a:srgbClr val="00B0F0"/>
              </a:solidFill>
            </a:rPr>
            <a:t> </a:t>
          </a:r>
          <a:r>
            <a:rPr lang="it-IT" sz="900" dirty="0" err="1">
              <a:solidFill>
                <a:srgbClr val="00B0F0"/>
              </a:solidFill>
            </a:rPr>
            <a:t>vehicles</a:t>
          </a:r>
          <a:endParaRPr lang="it-IT" sz="900" dirty="0">
            <a:solidFill>
              <a:srgbClr val="00B0F0"/>
            </a:solidFill>
          </a:endParaRPr>
        </a:p>
      </dgm:t>
    </dgm:pt>
    <dgm:pt modelId="{3AAB70C0-9534-4CEF-B0EA-5FDED594AECC}" type="parTrans" cxnId="{EA7C3D32-54D6-49E4-8601-37D951CE8A6A}">
      <dgm:prSet/>
      <dgm:spPr/>
      <dgm:t>
        <a:bodyPr/>
        <a:lstStyle/>
        <a:p>
          <a:endParaRPr lang="it-IT"/>
        </a:p>
      </dgm:t>
    </dgm:pt>
    <dgm:pt modelId="{5FEB341C-74D7-44BA-8557-1CA4F3C22C22}" type="sibTrans" cxnId="{EA7C3D32-54D6-49E4-8601-37D951CE8A6A}">
      <dgm:prSet/>
      <dgm:spPr/>
      <dgm:t>
        <a:bodyPr/>
        <a:lstStyle/>
        <a:p>
          <a:endParaRPr lang="it-IT"/>
        </a:p>
      </dgm:t>
    </dgm:pt>
    <dgm:pt modelId="{C1619A12-074A-40E5-8BBA-A177F16315F1}">
      <dgm:prSet phldrT="[Tes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r>
            <a:rPr lang="it-IT" sz="900" dirty="0">
              <a:solidFill>
                <a:srgbClr val="00B0F0"/>
              </a:solidFill>
            </a:rPr>
            <a:t>Business</a:t>
          </a:r>
        </a:p>
      </dgm:t>
    </dgm:pt>
    <dgm:pt modelId="{ED955F76-55C4-4280-9A5A-C662EA835B84}" type="parTrans" cxnId="{243C32BB-67BC-4D73-8763-E2B9E8C7A301}">
      <dgm:prSet/>
      <dgm:spPr/>
      <dgm:t>
        <a:bodyPr/>
        <a:lstStyle/>
        <a:p>
          <a:endParaRPr lang="it-IT"/>
        </a:p>
      </dgm:t>
    </dgm:pt>
    <dgm:pt modelId="{BD26B32B-654F-49BC-AE0C-03E7CCEF8CA9}" type="sibTrans" cxnId="{243C32BB-67BC-4D73-8763-E2B9E8C7A301}">
      <dgm:prSet/>
      <dgm:spPr/>
      <dgm:t>
        <a:bodyPr/>
        <a:lstStyle/>
        <a:p>
          <a:endParaRPr lang="it-IT"/>
        </a:p>
      </dgm:t>
    </dgm:pt>
    <dgm:pt modelId="{58F6697C-20EB-404F-A7B0-94E3E6A707AC}">
      <dgm:prSet phldrT="[Tes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r>
            <a:rPr lang="it-IT" sz="900" dirty="0">
              <a:solidFill>
                <a:srgbClr val="00B0F0"/>
              </a:solidFill>
            </a:rPr>
            <a:t>Business and </a:t>
          </a:r>
          <a:r>
            <a:rPr lang="it-IT" sz="900" dirty="0" err="1">
              <a:solidFill>
                <a:srgbClr val="00B0F0"/>
              </a:solidFill>
            </a:rPr>
            <a:t>entrepreneurship</a:t>
          </a:r>
          <a:endParaRPr lang="it-IT" sz="900" dirty="0">
            <a:solidFill>
              <a:srgbClr val="00B0F0"/>
            </a:solidFill>
          </a:endParaRPr>
        </a:p>
      </dgm:t>
    </dgm:pt>
    <dgm:pt modelId="{A2C34374-3957-4A4F-8782-2555143E1FDC}" type="parTrans" cxnId="{E01603EC-038A-4DD5-BFEE-91EE5EDF3885}">
      <dgm:prSet/>
      <dgm:spPr/>
      <dgm:t>
        <a:bodyPr/>
        <a:lstStyle/>
        <a:p>
          <a:endParaRPr lang="it-IT"/>
        </a:p>
      </dgm:t>
    </dgm:pt>
    <dgm:pt modelId="{AD32C60B-D191-4C78-B37A-30A9AEBB0DB3}" type="sibTrans" cxnId="{E01603EC-038A-4DD5-BFEE-91EE5EDF3885}">
      <dgm:prSet/>
      <dgm:spPr/>
      <dgm:t>
        <a:bodyPr/>
        <a:lstStyle/>
        <a:p>
          <a:endParaRPr lang="it-IT"/>
        </a:p>
      </dgm:t>
    </dgm:pt>
    <dgm:pt modelId="{CFC6512F-7EA3-4730-8EAB-DD124C4D3DF1}">
      <dgm:prSet phldrT="[Tes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r>
            <a:rPr lang="it-IT" sz="900" dirty="0" err="1">
              <a:solidFill>
                <a:srgbClr val="00B0F0"/>
              </a:solidFill>
            </a:rPr>
            <a:t>Food</a:t>
          </a:r>
          <a:r>
            <a:rPr lang="it-IT" sz="900" dirty="0">
              <a:solidFill>
                <a:srgbClr val="00B0F0"/>
              </a:solidFill>
            </a:rPr>
            <a:t> </a:t>
          </a:r>
          <a:r>
            <a:rPr lang="it-IT" sz="900" dirty="0" err="1">
              <a:solidFill>
                <a:srgbClr val="00B0F0"/>
              </a:solidFill>
            </a:rPr>
            <a:t>industry</a:t>
          </a:r>
          <a:r>
            <a:rPr lang="it-IT" sz="900" dirty="0">
              <a:solidFill>
                <a:srgbClr val="00B0F0"/>
              </a:solidFill>
            </a:rPr>
            <a:t> </a:t>
          </a:r>
          <a:r>
            <a:rPr lang="it-IT" sz="900" dirty="0" err="1">
              <a:solidFill>
                <a:srgbClr val="00B0F0"/>
              </a:solidFill>
            </a:rPr>
            <a:t>pawn</a:t>
          </a:r>
          <a:endParaRPr lang="it-IT" sz="900" dirty="0">
            <a:solidFill>
              <a:srgbClr val="00B0F0"/>
            </a:solidFill>
          </a:endParaRPr>
        </a:p>
      </dgm:t>
    </dgm:pt>
    <dgm:pt modelId="{5E7AEC34-D4F1-422A-A3A4-9C20D55E9BE0}" type="parTrans" cxnId="{4882F7C5-BDA2-47A0-95B5-CA9D6DA89B5A}">
      <dgm:prSet/>
      <dgm:spPr/>
      <dgm:t>
        <a:bodyPr/>
        <a:lstStyle/>
        <a:p>
          <a:endParaRPr lang="it-IT"/>
        </a:p>
      </dgm:t>
    </dgm:pt>
    <dgm:pt modelId="{D7E29AB1-BD3D-466C-A3B8-5981B290CB28}" type="sibTrans" cxnId="{4882F7C5-BDA2-47A0-95B5-CA9D6DA89B5A}">
      <dgm:prSet/>
      <dgm:spPr/>
      <dgm:t>
        <a:bodyPr/>
        <a:lstStyle/>
        <a:p>
          <a:endParaRPr lang="it-IT"/>
        </a:p>
      </dgm:t>
    </dgm:pt>
    <dgm:pt modelId="{E832B463-D8ED-4A75-98C6-CE81E3A3A6D1}">
      <dgm:prSet phldrT="[Tes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r>
            <a:rPr lang="it-IT" sz="900" dirty="0" err="1">
              <a:solidFill>
                <a:srgbClr val="00B0F0"/>
              </a:solidFill>
            </a:rPr>
            <a:t>Food</a:t>
          </a:r>
          <a:r>
            <a:rPr lang="it-IT" sz="900" dirty="0">
              <a:solidFill>
                <a:srgbClr val="00B0F0"/>
              </a:solidFill>
            </a:rPr>
            <a:t> processing </a:t>
          </a:r>
          <a:r>
            <a:rPr lang="it-IT" sz="900" dirty="0" err="1">
              <a:solidFill>
                <a:srgbClr val="00B0F0"/>
              </a:solidFill>
            </a:rPr>
            <a:t>sector</a:t>
          </a:r>
          <a:endParaRPr lang="it-IT" sz="900" dirty="0">
            <a:solidFill>
              <a:srgbClr val="00B0F0"/>
            </a:solidFill>
          </a:endParaRPr>
        </a:p>
      </dgm:t>
    </dgm:pt>
    <dgm:pt modelId="{B4CF18E1-FE66-4477-9613-B06D96F266F3}" type="parTrans" cxnId="{F2A1B690-CD37-4896-9EB0-BE58AB2CCF7C}">
      <dgm:prSet/>
      <dgm:spPr/>
      <dgm:t>
        <a:bodyPr/>
        <a:lstStyle/>
        <a:p>
          <a:endParaRPr lang="it-IT"/>
        </a:p>
      </dgm:t>
    </dgm:pt>
    <dgm:pt modelId="{3FA402A9-B6D3-4CF8-870F-13B8EF1DFB15}" type="sibTrans" cxnId="{F2A1B690-CD37-4896-9EB0-BE58AB2CCF7C}">
      <dgm:prSet/>
      <dgm:spPr/>
      <dgm:t>
        <a:bodyPr/>
        <a:lstStyle/>
        <a:p>
          <a:endParaRPr lang="it-IT"/>
        </a:p>
      </dgm:t>
    </dgm:pt>
    <dgm:pt modelId="{3EAABFAD-2A54-4546-BB10-7075F22DFC14}">
      <dgm:prSet phldrT="[Tes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r>
            <a:rPr lang="it-IT" sz="900" dirty="0" err="1">
              <a:solidFill>
                <a:srgbClr val="00B0F0"/>
              </a:solidFill>
            </a:rPr>
            <a:t>Food</a:t>
          </a:r>
          <a:r>
            <a:rPr lang="it-IT" sz="900" dirty="0">
              <a:solidFill>
                <a:srgbClr val="00B0F0"/>
              </a:solidFill>
            </a:rPr>
            <a:t> production and manufacturing</a:t>
          </a:r>
        </a:p>
      </dgm:t>
    </dgm:pt>
    <dgm:pt modelId="{DD3D99DC-2880-485E-8EAB-A8E2860A014D}" type="parTrans" cxnId="{D5C5E84A-22CC-490C-AEE3-782DE0948911}">
      <dgm:prSet/>
      <dgm:spPr/>
      <dgm:t>
        <a:bodyPr/>
        <a:lstStyle/>
        <a:p>
          <a:endParaRPr lang="it-IT"/>
        </a:p>
      </dgm:t>
    </dgm:pt>
    <dgm:pt modelId="{393F4599-4190-441F-92BE-815CEA766BE2}" type="sibTrans" cxnId="{D5C5E84A-22CC-490C-AEE3-782DE0948911}">
      <dgm:prSet/>
      <dgm:spPr/>
      <dgm:t>
        <a:bodyPr/>
        <a:lstStyle/>
        <a:p>
          <a:endParaRPr lang="it-IT"/>
        </a:p>
      </dgm:t>
    </dgm:pt>
    <dgm:pt modelId="{F6729DA6-972D-4A63-A28B-53769E825352}">
      <dgm:prSet phldrT="[Tes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r>
            <a:rPr lang="it-IT" sz="900" dirty="0" err="1">
              <a:solidFill>
                <a:srgbClr val="00B0F0"/>
              </a:solidFill>
            </a:rPr>
            <a:t>Food</a:t>
          </a:r>
          <a:r>
            <a:rPr lang="it-IT" sz="900" dirty="0">
              <a:solidFill>
                <a:srgbClr val="00B0F0"/>
              </a:solidFill>
            </a:rPr>
            <a:t> </a:t>
          </a:r>
          <a:r>
            <a:rPr lang="it-IT" sz="900" dirty="0" err="1">
              <a:solidFill>
                <a:srgbClr val="00B0F0"/>
              </a:solidFill>
            </a:rPr>
            <a:t>quality</a:t>
          </a:r>
          <a:r>
            <a:rPr lang="it-IT" sz="900" dirty="0">
              <a:solidFill>
                <a:srgbClr val="00B0F0"/>
              </a:solidFill>
            </a:rPr>
            <a:t> and </a:t>
          </a:r>
          <a:r>
            <a:rPr lang="it-IT" sz="900" dirty="0" err="1">
              <a:solidFill>
                <a:srgbClr val="00B0F0"/>
              </a:solidFill>
            </a:rPr>
            <a:t>food</a:t>
          </a:r>
          <a:r>
            <a:rPr lang="it-IT" sz="900" dirty="0">
              <a:solidFill>
                <a:srgbClr val="00B0F0"/>
              </a:solidFill>
            </a:rPr>
            <a:t> </a:t>
          </a:r>
          <a:r>
            <a:rPr lang="it-IT" sz="900" dirty="0" err="1">
              <a:solidFill>
                <a:srgbClr val="00B0F0"/>
              </a:solidFill>
            </a:rPr>
            <a:t>safety</a:t>
          </a:r>
          <a:endParaRPr lang="it-IT" sz="900" dirty="0">
            <a:solidFill>
              <a:srgbClr val="00B0F0"/>
            </a:solidFill>
          </a:endParaRPr>
        </a:p>
      </dgm:t>
    </dgm:pt>
    <dgm:pt modelId="{E9D09354-7F17-416A-AB87-87F9E2D52795}" type="parTrans" cxnId="{B799B1D7-CAAE-42B8-9097-93D53DC720F0}">
      <dgm:prSet/>
      <dgm:spPr/>
      <dgm:t>
        <a:bodyPr/>
        <a:lstStyle/>
        <a:p>
          <a:endParaRPr lang="it-IT"/>
        </a:p>
      </dgm:t>
    </dgm:pt>
    <dgm:pt modelId="{EA9B1A43-75C3-4176-98BA-BC6B50DA7376}" type="sibTrans" cxnId="{B799B1D7-CAAE-42B8-9097-93D53DC720F0}">
      <dgm:prSet/>
      <dgm:spPr/>
      <dgm:t>
        <a:bodyPr/>
        <a:lstStyle/>
        <a:p>
          <a:endParaRPr lang="it-IT"/>
        </a:p>
      </dgm:t>
    </dgm:pt>
    <dgm:pt modelId="{1C366E45-5F90-4FC5-A14F-CC4E618E449C}">
      <dgm:prSet phldrT="[Tes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r>
            <a:rPr lang="it-IT" sz="900" dirty="0" err="1">
              <a:solidFill>
                <a:srgbClr val="00B0F0"/>
              </a:solidFill>
            </a:rPr>
            <a:t>Food</a:t>
          </a:r>
          <a:r>
            <a:rPr lang="it-IT" sz="900" dirty="0">
              <a:solidFill>
                <a:srgbClr val="00B0F0"/>
              </a:solidFill>
            </a:rPr>
            <a:t> </a:t>
          </a:r>
          <a:r>
            <a:rPr lang="it-IT" sz="900" dirty="0" err="1">
              <a:solidFill>
                <a:srgbClr val="00B0F0"/>
              </a:solidFill>
            </a:rPr>
            <a:t>retail</a:t>
          </a:r>
          <a:endParaRPr lang="it-IT" sz="900" dirty="0">
            <a:solidFill>
              <a:srgbClr val="00B0F0"/>
            </a:solidFill>
          </a:endParaRPr>
        </a:p>
      </dgm:t>
    </dgm:pt>
    <dgm:pt modelId="{5CA2D5D8-282D-4B35-8076-3C44AD47AE8E}" type="parTrans" cxnId="{3FC94448-B84D-4970-BFB7-36DB8C2019C8}">
      <dgm:prSet/>
      <dgm:spPr/>
      <dgm:t>
        <a:bodyPr/>
        <a:lstStyle/>
        <a:p>
          <a:endParaRPr lang="it-IT"/>
        </a:p>
      </dgm:t>
    </dgm:pt>
    <dgm:pt modelId="{F1C78AC5-B8EA-48FE-9E2F-763AA30BD37C}" type="sibTrans" cxnId="{3FC94448-B84D-4970-BFB7-36DB8C2019C8}">
      <dgm:prSet/>
      <dgm:spPr/>
      <dgm:t>
        <a:bodyPr/>
        <a:lstStyle/>
        <a:p>
          <a:endParaRPr lang="it-IT"/>
        </a:p>
      </dgm:t>
    </dgm:pt>
    <dgm:pt modelId="{5C811CCF-8576-4551-99C9-AD20212B6E43}">
      <dgm:prSet phldrT="[Tes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r>
            <a:rPr lang="it-IT" sz="900" dirty="0" err="1">
              <a:solidFill>
                <a:srgbClr val="00B0F0"/>
              </a:solidFill>
            </a:rPr>
            <a:t>Food</a:t>
          </a:r>
          <a:r>
            <a:rPr lang="it-IT" sz="900" dirty="0">
              <a:solidFill>
                <a:srgbClr val="00B0F0"/>
              </a:solidFill>
            </a:rPr>
            <a:t> service and the </a:t>
          </a:r>
          <a:r>
            <a:rPr lang="it-IT" sz="900" dirty="0" err="1">
              <a:solidFill>
                <a:srgbClr val="00B0F0"/>
              </a:solidFill>
            </a:rPr>
            <a:t>supply</a:t>
          </a:r>
          <a:r>
            <a:rPr lang="it-IT" sz="900" dirty="0">
              <a:solidFill>
                <a:srgbClr val="00B0F0"/>
              </a:solidFill>
            </a:rPr>
            <a:t> </a:t>
          </a:r>
          <a:r>
            <a:rPr lang="it-IT" sz="900" dirty="0" err="1">
              <a:solidFill>
                <a:srgbClr val="00B0F0"/>
              </a:solidFill>
            </a:rPr>
            <a:t>chain</a:t>
          </a:r>
          <a:endParaRPr lang="it-IT" sz="900" dirty="0">
            <a:solidFill>
              <a:srgbClr val="00B0F0"/>
            </a:solidFill>
          </a:endParaRPr>
        </a:p>
      </dgm:t>
    </dgm:pt>
    <dgm:pt modelId="{360EDD8A-40E0-45BB-B79C-0D35647CFE0F}" type="parTrans" cxnId="{00CFBDB7-CF7C-48AD-8846-8420B08A4EC7}">
      <dgm:prSet/>
      <dgm:spPr/>
      <dgm:t>
        <a:bodyPr/>
        <a:lstStyle/>
        <a:p>
          <a:endParaRPr lang="it-IT"/>
        </a:p>
      </dgm:t>
    </dgm:pt>
    <dgm:pt modelId="{CA934A17-121D-4C36-A966-3A8B6F126CD4}" type="sibTrans" cxnId="{00CFBDB7-CF7C-48AD-8846-8420B08A4EC7}">
      <dgm:prSet/>
      <dgm:spPr/>
      <dgm:t>
        <a:bodyPr/>
        <a:lstStyle/>
        <a:p>
          <a:endParaRPr lang="it-IT"/>
        </a:p>
      </dgm:t>
    </dgm:pt>
    <dgm:pt modelId="{B04E14EA-F6F4-413A-81A3-DBAD77005659}">
      <dgm:prSet phldrT="[Tes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r>
            <a:rPr lang="it-IT" sz="900" dirty="0" err="1">
              <a:solidFill>
                <a:srgbClr val="00B0F0"/>
              </a:solidFill>
            </a:rPr>
            <a:t>Agricultural</a:t>
          </a:r>
          <a:r>
            <a:rPr lang="it-IT" sz="900" dirty="0">
              <a:solidFill>
                <a:srgbClr val="00B0F0"/>
              </a:solidFill>
            </a:rPr>
            <a:t> </a:t>
          </a:r>
          <a:r>
            <a:rPr lang="it-IT" sz="900" dirty="0" err="1">
              <a:solidFill>
                <a:srgbClr val="00B0F0"/>
              </a:solidFill>
            </a:rPr>
            <a:t>labourer</a:t>
          </a:r>
          <a:endParaRPr lang="it-IT" sz="900" dirty="0">
            <a:solidFill>
              <a:srgbClr val="00B0F0"/>
            </a:solidFill>
          </a:endParaRPr>
        </a:p>
      </dgm:t>
    </dgm:pt>
    <dgm:pt modelId="{48F20D6E-3001-4450-B92C-98E3DD8B9F54}" type="parTrans" cxnId="{1A81540C-05D5-4F35-80AA-C1F55E3AD390}">
      <dgm:prSet/>
      <dgm:spPr/>
      <dgm:t>
        <a:bodyPr/>
        <a:lstStyle/>
        <a:p>
          <a:endParaRPr lang="it-IT"/>
        </a:p>
      </dgm:t>
    </dgm:pt>
    <dgm:pt modelId="{1E30516C-5027-4A03-B445-4B4852BD96BC}" type="sibTrans" cxnId="{1A81540C-05D5-4F35-80AA-C1F55E3AD390}">
      <dgm:prSet/>
      <dgm:spPr/>
      <dgm:t>
        <a:bodyPr/>
        <a:lstStyle/>
        <a:p>
          <a:endParaRPr lang="it-IT"/>
        </a:p>
      </dgm:t>
    </dgm:pt>
    <dgm:pt modelId="{4AD42041-CB22-47C7-BEF3-614C07199954}">
      <dgm:prSet phldrT="[Tes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endParaRPr lang="it-IT" sz="800" dirty="0">
            <a:solidFill>
              <a:srgbClr val="00B0F0"/>
            </a:solidFill>
          </a:endParaRPr>
        </a:p>
      </dgm:t>
    </dgm:pt>
    <dgm:pt modelId="{4FA3DFDF-CFCF-4294-9396-6A0ED1438B21}" type="parTrans" cxnId="{E90830F3-9631-45C8-B3D8-09E1C074F027}">
      <dgm:prSet/>
      <dgm:spPr/>
      <dgm:t>
        <a:bodyPr/>
        <a:lstStyle/>
        <a:p>
          <a:endParaRPr lang="it-IT"/>
        </a:p>
      </dgm:t>
    </dgm:pt>
    <dgm:pt modelId="{6E781F0F-36BA-431B-9C38-F39DD91E2493}" type="sibTrans" cxnId="{E90830F3-9631-45C8-B3D8-09E1C074F027}">
      <dgm:prSet/>
      <dgm:spPr/>
      <dgm:t>
        <a:bodyPr/>
        <a:lstStyle/>
        <a:p>
          <a:endParaRPr lang="it-IT"/>
        </a:p>
      </dgm:t>
    </dgm:pt>
    <dgm:pt modelId="{A9C84BDE-D6A3-4800-9E38-0534F2E20494}">
      <dgm:prSet phldrT="[Tes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endParaRPr lang="it-IT" sz="800" dirty="0">
            <a:solidFill>
              <a:srgbClr val="00B0F0"/>
            </a:solidFill>
          </a:endParaRPr>
        </a:p>
      </dgm:t>
    </dgm:pt>
    <dgm:pt modelId="{4A2DA903-C6C6-4CCE-9A21-A3B73CFB2A46}" type="parTrans" cxnId="{C92E0D34-231F-44AF-95C1-B0C583DBB5DF}">
      <dgm:prSet/>
      <dgm:spPr/>
      <dgm:t>
        <a:bodyPr/>
        <a:lstStyle/>
        <a:p>
          <a:endParaRPr lang="it-IT"/>
        </a:p>
      </dgm:t>
    </dgm:pt>
    <dgm:pt modelId="{F8224EA9-22C9-4624-B74C-B2EB23CF8F99}" type="sibTrans" cxnId="{C92E0D34-231F-44AF-95C1-B0C583DBB5DF}">
      <dgm:prSet/>
      <dgm:spPr/>
      <dgm:t>
        <a:bodyPr/>
        <a:lstStyle/>
        <a:p>
          <a:endParaRPr lang="it-IT"/>
        </a:p>
      </dgm:t>
    </dgm:pt>
    <dgm:pt modelId="{5852EFBA-1398-44E3-895D-1BC6BE14FA6D}">
      <dgm:prSet phldrT="[Tes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endParaRPr lang="it-IT" sz="800" dirty="0">
            <a:solidFill>
              <a:srgbClr val="00B0F0"/>
            </a:solidFill>
          </a:endParaRPr>
        </a:p>
      </dgm:t>
    </dgm:pt>
    <dgm:pt modelId="{3E6CA35C-BC53-49FD-B1C9-8A01255E921E}" type="parTrans" cxnId="{0878AE8D-0AAD-4FEA-A4C9-6AEFACE714B8}">
      <dgm:prSet/>
      <dgm:spPr/>
      <dgm:t>
        <a:bodyPr/>
        <a:lstStyle/>
        <a:p>
          <a:endParaRPr lang="it-IT"/>
        </a:p>
      </dgm:t>
    </dgm:pt>
    <dgm:pt modelId="{F9093D22-1899-4753-AB93-54AD3093D25A}" type="sibTrans" cxnId="{0878AE8D-0AAD-4FEA-A4C9-6AEFACE714B8}">
      <dgm:prSet/>
      <dgm:spPr/>
      <dgm:t>
        <a:bodyPr/>
        <a:lstStyle/>
        <a:p>
          <a:endParaRPr lang="it-IT"/>
        </a:p>
      </dgm:t>
    </dgm:pt>
    <dgm:pt modelId="{F1416E09-AE2D-42A7-9B3B-72CA6A668106}">
      <dgm:prSet phldrT="[Tes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r>
            <a:rPr lang="it-IT" sz="900" dirty="0" err="1">
              <a:solidFill>
                <a:srgbClr val="00B0F0"/>
              </a:solidFill>
            </a:rPr>
            <a:t>Fundamental</a:t>
          </a:r>
          <a:endParaRPr lang="it-IT" sz="900" dirty="0">
            <a:solidFill>
              <a:srgbClr val="00B0F0"/>
            </a:solidFill>
          </a:endParaRPr>
        </a:p>
      </dgm:t>
    </dgm:pt>
    <dgm:pt modelId="{5D91EF9D-28A0-43F6-BA1F-9D83853C16DD}" type="parTrans" cxnId="{185ED3F9-7519-4DCC-BE85-B5DD32CF77AC}">
      <dgm:prSet/>
      <dgm:spPr/>
      <dgm:t>
        <a:bodyPr/>
        <a:lstStyle/>
        <a:p>
          <a:endParaRPr lang="it-IT"/>
        </a:p>
      </dgm:t>
    </dgm:pt>
    <dgm:pt modelId="{737DC8E4-8FBA-4E60-832E-510E7EF9617A}" type="sibTrans" cxnId="{185ED3F9-7519-4DCC-BE85-B5DD32CF77AC}">
      <dgm:prSet/>
      <dgm:spPr/>
      <dgm:t>
        <a:bodyPr/>
        <a:lstStyle/>
        <a:p>
          <a:endParaRPr lang="it-IT"/>
        </a:p>
      </dgm:t>
    </dgm:pt>
    <dgm:pt modelId="{452C66C8-1EE0-4FA9-9B49-FDFC1827101A}">
      <dgm:prSet custT="1"/>
      <dgm:spPr/>
      <dgm:t>
        <a:bodyPr/>
        <a:lstStyle/>
        <a:p>
          <a:r>
            <a:rPr lang="it-IT" sz="900" dirty="0" err="1">
              <a:solidFill>
                <a:srgbClr val="00B0F0"/>
              </a:solidFill>
            </a:rPr>
            <a:t>Logistics</a:t>
          </a:r>
          <a:endParaRPr lang="it-IT" sz="900" dirty="0">
            <a:solidFill>
              <a:srgbClr val="00B0F0"/>
            </a:solidFill>
          </a:endParaRPr>
        </a:p>
      </dgm:t>
    </dgm:pt>
    <dgm:pt modelId="{94AD300F-9A66-4657-8097-F5437BCD169E}" type="parTrans" cxnId="{5DB4DAAD-D405-47E6-9966-68A3AFF59FB4}">
      <dgm:prSet/>
      <dgm:spPr/>
      <dgm:t>
        <a:bodyPr/>
        <a:lstStyle/>
        <a:p>
          <a:endParaRPr lang="it-IT"/>
        </a:p>
      </dgm:t>
    </dgm:pt>
    <dgm:pt modelId="{6BBD14A4-BFA1-45B4-8463-BDD6E62C3C71}" type="sibTrans" cxnId="{5DB4DAAD-D405-47E6-9966-68A3AFF59FB4}">
      <dgm:prSet/>
      <dgm:spPr/>
      <dgm:t>
        <a:bodyPr/>
        <a:lstStyle/>
        <a:p>
          <a:endParaRPr lang="it-IT"/>
        </a:p>
      </dgm:t>
    </dgm:pt>
    <dgm:pt modelId="{69495127-D6C9-4F34-9958-9EFEBAE47732}">
      <dgm:prSet custT="1"/>
      <dgm:spPr/>
      <dgm:t>
        <a:bodyPr/>
        <a:lstStyle/>
        <a:p>
          <a:r>
            <a:rPr lang="it-IT" sz="900" dirty="0">
              <a:solidFill>
                <a:srgbClr val="00B0F0"/>
              </a:solidFill>
            </a:rPr>
            <a:t>Marketing and commercial</a:t>
          </a:r>
        </a:p>
      </dgm:t>
    </dgm:pt>
    <dgm:pt modelId="{5C024E16-7ADF-4F3B-8CCA-B397A3A8632D}" type="parTrans" cxnId="{B2AF0212-8899-41AA-B547-FD62D6A38AD8}">
      <dgm:prSet/>
      <dgm:spPr/>
      <dgm:t>
        <a:bodyPr/>
        <a:lstStyle/>
        <a:p>
          <a:endParaRPr lang="it-IT"/>
        </a:p>
      </dgm:t>
    </dgm:pt>
    <dgm:pt modelId="{5C9C27E1-DE0A-4718-B5BE-C714F5039E85}" type="sibTrans" cxnId="{B2AF0212-8899-41AA-B547-FD62D6A38AD8}">
      <dgm:prSet/>
      <dgm:spPr/>
      <dgm:t>
        <a:bodyPr/>
        <a:lstStyle/>
        <a:p>
          <a:endParaRPr lang="it-IT"/>
        </a:p>
      </dgm:t>
    </dgm:pt>
    <dgm:pt modelId="{6DDF2637-A232-49B9-85FF-CCB4D22678C7}">
      <dgm:prSet phldrT="[Tes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endParaRPr lang="it-IT" sz="1000" dirty="0">
            <a:solidFill>
              <a:srgbClr val="00B0F0"/>
            </a:solidFill>
          </a:endParaRPr>
        </a:p>
      </dgm:t>
    </dgm:pt>
    <dgm:pt modelId="{24954EAA-8DC7-4849-A6FE-BEE6A7E4D948}" type="parTrans" cxnId="{9B177316-2FFF-4992-BA85-446871109D7D}">
      <dgm:prSet/>
      <dgm:spPr/>
      <dgm:t>
        <a:bodyPr/>
        <a:lstStyle/>
        <a:p>
          <a:endParaRPr lang="it-IT"/>
        </a:p>
      </dgm:t>
    </dgm:pt>
    <dgm:pt modelId="{74FCF96C-418F-4C7A-919A-07B1D292BA7D}" type="sibTrans" cxnId="{9B177316-2FFF-4992-BA85-446871109D7D}">
      <dgm:prSet/>
      <dgm:spPr/>
      <dgm:t>
        <a:bodyPr/>
        <a:lstStyle/>
        <a:p>
          <a:endParaRPr lang="it-IT"/>
        </a:p>
      </dgm:t>
    </dgm:pt>
    <dgm:pt modelId="{2A35EBBD-FB99-4493-9E31-AB2A18DDE8BD}" type="pres">
      <dgm:prSet presAssocID="{03F565B1-769A-4252-821A-E0736038EB4A}" presName="linear" presStyleCnt="0">
        <dgm:presLayoutVars>
          <dgm:dir/>
          <dgm:animLvl val="lvl"/>
          <dgm:resizeHandles val="exact"/>
        </dgm:presLayoutVars>
      </dgm:prSet>
      <dgm:spPr/>
    </dgm:pt>
    <dgm:pt modelId="{946C9734-5DBB-48DA-929C-1B76A2B5FEEB}" type="pres">
      <dgm:prSet presAssocID="{BDA7B8CD-6F20-44A4-B9C8-20EE93EE36AC}" presName="parentLin" presStyleCnt="0"/>
      <dgm:spPr/>
    </dgm:pt>
    <dgm:pt modelId="{A217BF1F-D386-4B23-B17A-C8E8327216F6}" type="pres">
      <dgm:prSet presAssocID="{BDA7B8CD-6F20-44A4-B9C8-20EE93EE36AC}" presName="parentLeftMargin" presStyleLbl="node1" presStyleIdx="0" presStyleCnt="1"/>
      <dgm:spPr/>
    </dgm:pt>
    <dgm:pt modelId="{988BA85E-9320-40EA-AE8A-4B7C52A9388A}" type="pres">
      <dgm:prSet presAssocID="{BDA7B8CD-6F20-44A4-B9C8-20EE93EE36A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6C7A52D-E888-48E8-949C-67C18982E00D}" type="pres">
      <dgm:prSet presAssocID="{BDA7B8CD-6F20-44A4-B9C8-20EE93EE36AC}" presName="negativeSpace" presStyleCnt="0"/>
      <dgm:spPr/>
    </dgm:pt>
    <dgm:pt modelId="{9ED79107-02F1-49B7-9E7C-D67CC5D9DEAB}" type="pres">
      <dgm:prSet presAssocID="{BDA7B8CD-6F20-44A4-B9C8-20EE93EE36AC}" presName="childText" presStyleLbl="conFgAcc1" presStyleIdx="0" presStyleCnt="1" custLinFactNeighborY="1956">
        <dgm:presLayoutVars>
          <dgm:bulletEnabled val="1"/>
        </dgm:presLayoutVars>
      </dgm:prSet>
      <dgm:spPr/>
    </dgm:pt>
  </dgm:ptLst>
  <dgm:cxnLst>
    <dgm:cxn modelId="{1A81540C-05D5-4F35-80AA-C1F55E3AD390}" srcId="{6DDF2637-A232-49B9-85FF-CCB4D22678C7}" destId="{B04E14EA-F6F4-413A-81A3-DBAD77005659}" srcOrd="0" destOrd="0" parTransId="{48F20D6E-3001-4450-B92C-98E3DD8B9F54}" sibTransId="{1E30516C-5027-4A03-B445-4B4852BD96BC}"/>
    <dgm:cxn modelId="{B2AF0212-8899-41AA-B547-FD62D6A38AD8}" srcId="{6DDF2637-A232-49B9-85FF-CCB4D22678C7}" destId="{69495127-D6C9-4F34-9958-9EFEBAE47732}" srcOrd="13" destOrd="0" parTransId="{5C024E16-7ADF-4F3B-8CCA-B397A3A8632D}" sibTransId="{5C9C27E1-DE0A-4718-B5BE-C714F5039E85}"/>
    <dgm:cxn modelId="{9B177316-2FFF-4992-BA85-446871109D7D}" srcId="{BDA7B8CD-6F20-44A4-B9C8-20EE93EE36AC}" destId="{6DDF2637-A232-49B9-85FF-CCB4D22678C7}" srcOrd="1" destOrd="0" parTransId="{24954EAA-8DC7-4849-A6FE-BEE6A7E4D948}" sibTransId="{74FCF96C-418F-4C7A-919A-07B1D292BA7D}"/>
    <dgm:cxn modelId="{FF40172C-6E13-48B1-AF53-06FC04479BF3}" type="presOf" srcId="{452C66C8-1EE0-4FA9-9B49-FDFC1827101A}" destId="{9ED79107-02F1-49B7-9E7C-D67CC5D9DEAB}" srcOrd="0" destOrd="14" presId="urn:microsoft.com/office/officeart/2005/8/layout/list1"/>
    <dgm:cxn modelId="{EA7C3D32-54D6-49E4-8601-37D951CE8A6A}" srcId="{6DDF2637-A232-49B9-85FF-CCB4D22678C7}" destId="{847DDCA7-EE52-4EDB-ADBE-B1F4855C371A}" srcOrd="2" destOrd="0" parTransId="{3AAB70C0-9534-4CEF-B0EA-5FDED594AECC}" sibTransId="{5FEB341C-74D7-44BA-8557-1CA4F3C22C22}"/>
    <dgm:cxn modelId="{C92E0D34-231F-44AF-95C1-B0C583DBB5DF}" srcId="{6DDF2637-A232-49B9-85FF-CCB4D22678C7}" destId="{A9C84BDE-D6A3-4800-9E38-0534F2E20494}" srcOrd="14" destOrd="0" parTransId="{4A2DA903-C6C6-4CCE-9A21-A3B73CFB2A46}" sibTransId="{F8224EA9-22C9-4624-B74C-B2EB23CF8F99}"/>
    <dgm:cxn modelId="{3FC94448-B84D-4970-BFB7-36DB8C2019C8}" srcId="{6DDF2637-A232-49B9-85FF-CCB4D22678C7}" destId="{1C366E45-5F90-4FC5-A14F-CC4E618E449C}" srcOrd="9" destOrd="0" parTransId="{5CA2D5D8-282D-4B35-8076-3C44AD47AE8E}" sibTransId="{F1C78AC5-B8EA-48FE-9E2F-763AA30BD37C}"/>
    <dgm:cxn modelId="{D5C5E84A-22CC-490C-AEE3-782DE0948911}" srcId="{6DDF2637-A232-49B9-85FF-CCB4D22678C7}" destId="{3EAABFAD-2A54-4546-BB10-7075F22DFC14}" srcOrd="7" destOrd="0" parTransId="{DD3D99DC-2880-485E-8EAB-A8E2860A014D}" sibTransId="{393F4599-4190-441F-92BE-815CEA766BE2}"/>
    <dgm:cxn modelId="{C4269E4D-C576-4EED-ADF5-911748E726D1}" type="presOf" srcId="{CFC6512F-7EA3-4730-8EAB-DD124C4D3DF1}" destId="{9ED79107-02F1-49B7-9E7C-D67CC5D9DEAB}" srcOrd="0" destOrd="7" presId="urn:microsoft.com/office/officeart/2005/8/layout/list1"/>
    <dgm:cxn modelId="{7D098551-050D-4DE2-81C8-D3DDDC88F689}" type="presOf" srcId="{847DDCA7-EE52-4EDB-ADBE-B1F4855C371A}" destId="{9ED79107-02F1-49B7-9E7C-D67CC5D9DEAB}" srcOrd="0" destOrd="4" presId="urn:microsoft.com/office/officeart/2005/8/layout/list1"/>
    <dgm:cxn modelId="{1DECCF53-AB35-4993-B72E-4AC7176723D5}" type="presOf" srcId="{6DDF2637-A232-49B9-85FF-CCB4D22678C7}" destId="{9ED79107-02F1-49B7-9E7C-D67CC5D9DEAB}" srcOrd="0" destOrd="1" presId="urn:microsoft.com/office/officeart/2005/8/layout/list1"/>
    <dgm:cxn modelId="{65A9BC55-7D86-40C9-A8DA-7CD0C47CFD57}" type="presOf" srcId="{69495127-D6C9-4F34-9958-9EFEBAE47732}" destId="{9ED79107-02F1-49B7-9E7C-D67CC5D9DEAB}" srcOrd="0" destOrd="15" presId="urn:microsoft.com/office/officeart/2005/8/layout/list1"/>
    <dgm:cxn modelId="{03F84856-E9AD-47CE-9022-F4878B541F6F}" type="presOf" srcId="{3EAABFAD-2A54-4546-BB10-7075F22DFC14}" destId="{9ED79107-02F1-49B7-9E7C-D67CC5D9DEAB}" srcOrd="0" destOrd="9" presId="urn:microsoft.com/office/officeart/2005/8/layout/list1"/>
    <dgm:cxn modelId="{DEA8525E-BC9D-46C1-95ED-F3408BDAD81F}" srcId="{6DDF2637-A232-49B9-85FF-CCB4D22678C7}" destId="{0230D650-B2C6-47A4-8DEF-751C980B426F}" srcOrd="1" destOrd="0" parTransId="{C7178CBA-533E-428B-90A2-4BFB7CC7CD75}" sibTransId="{4987E36D-4EC8-45F9-BECB-8D41E12EF312}"/>
    <dgm:cxn modelId="{3B29785E-0C1C-44C7-8D8B-3AB9273FD807}" type="presOf" srcId="{A9C84BDE-D6A3-4800-9E38-0534F2E20494}" destId="{9ED79107-02F1-49B7-9E7C-D67CC5D9DEAB}" srcOrd="0" destOrd="16" presId="urn:microsoft.com/office/officeart/2005/8/layout/list1"/>
    <dgm:cxn modelId="{907B2E60-1C64-479E-B51C-D04724A01726}" type="presOf" srcId="{BDA7B8CD-6F20-44A4-B9C8-20EE93EE36AC}" destId="{A217BF1F-D386-4B23-B17A-C8E8327216F6}" srcOrd="0" destOrd="0" presId="urn:microsoft.com/office/officeart/2005/8/layout/list1"/>
    <dgm:cxn modelId="{1E9B936B-9C1A-4FA8-B579-241319878300}" type="presOf" srcId="{B04E14EA-F6F4-413A-81A3-DBAD77005659}" destId="{9ED79107-02F1-49B7-9E7C-D67CC5D9DEAB}" srcOrd="0" destOrd="2" presId="urn:microsoft.com/office/officeart/2005/8/layout/list1"/>
    <dgm:cxn modelId="{580DFC82-78CC-486D-9165-26C30B6BC9B7}" type="presOf" srcId="{03F565B1-769A-4252-821A-E0736038EB4A}" destId="{2A35EBBD-FB99-4493-9E31-AB2A18DDE8BD}" srcOrd="0" destOrd="0" presId="urn:microsoft.com/office/officeart/2005/8/layout/list1"/>
    <dgm:cxn modelId="{9E5EF687-630C-45EF-A8E5-BA9F658D46C6}" type="presOf" srcId="{BDA7B8CD-6F20-44A4-B9C8-20EE93EE36AC}" destId="{988BA85E-9320-40EA-AE8A-4B7C52A9388A}" srcOrd="1" destOrd="0" presId="urn:microsoft.com/office/officeart/2005/8/layout/list1"/>
    <dgm:cxn modelId="{0878AE8D-0AAD-4FEA-A4C9-6AEFACE714B8}" srcId="{6DDF2637-A232-49B9-85FF-CCB4D22678C7}" destId="{5852EFBA-1398-44E3-895D-1BC6BE14FA6D}" srcOrd="15" destOrd="0" parTransId="{3E6CA35C-BC53-49FD-B1C9-8A01255E921E}" sibTransId="{F9093D22-1899-4753-AB93-54AD3093D25A}"/>
    <dgm:cxn modelId="{F2A1B690-CD37-4896-9EB0-BE58AB2CCF7C}" srcId="{6DDF2637-A232-49B9-85FF-CCB4D22678C7}" destId="{E832B463-D8ED-4A75-98C6-CE81E3A3A6D1}" srcOrd="6" destOrd="0" parTransId="{B4CF18E1-FE66-4477-9613-B06D96F266F3}" sibTransId="{3FA402A9-B6D3-4CF8-870F-13B8EF1DFB15}"/>
    <dgm:cxn modelId="{D88FAC91-81F1-43CE-AAB6-DACDDEF1DC68}" srcId="{03F565B1-769A-4252-821A-E0736038EB4A}" destId="{BDA7B8CD-6F20-44A4-B9C8-20EE93EE36AC}" srcOrd="0" destOrd="0" parTransId="{573CE662-FBDA-4F81-B9DF-9ABF709B5DA2}" sibTransId="{C64A3A39-A6DA-413D-89A8-358A734621C5}"/>
    <dgm:cxn modelId="{5F5BCBA5-9A22-42B8-873A-E99E04BADF88}" type="presOf" srcId="{F1416E09-AE2D-42A7-9B3B-72CA6A668106}" destId="{9ED79107-02F1-49B7-9E7C-D67CC5D9DEAB}" srcOrd="0" destOrd="13" presId="urn:microsoft.com/office/officeart/2005/8/layout/list1"/>
    <dgm:cxn modelId="{291C1FAC-A0BA-4E11-A07E-BE2642358C83}" type="presOf" srcId="{C1619A12-074A-40E5-8BBA-A177F16315F1}" destId="{9ED79107-02F1-49B7-9E7C-D67CC5D9DEAB}" srcOrd="0" destOrd="5" presId="urn:microsoft.com/office/officeart/2005/8/layout/list1"/>
    <dgm:cxn modelId="{5DB4DAAD-D405-47E6-9966-68A3AFF59FB4}" srcId="{6DDF2637-A232-49B9-85FF-CCB4D22678C7}" destId="{452C66C8-1EE0-4FA9-9B49-FDFC1827101A}" srcOrd="12" destOrd="0" parTransId="{94AD300F-9A66-4657-8097-F5437BCD169E}" sibTransId="{6BBD14A4-BFA1-45B4-8463-BDD6E62C3C71}"/>
    <dgm:cxn modelId="{371BE2B0-2AFE-4515-ABA6-5B330C8CD431}" type="presOf" srcId="{F6729DA6-972D-4A63-A28B-53769E825352}" destId="{9ED79107-02F1-49B7-9E7C-D67CC5D9DEAB}" srcOrd="0" destOrd="10" presId="urn:microsoft.com/office/officeart/2005/8/layout/list1"/>
    <dgm:cxn modelId="{00CFBDB7-CF7C-48AD-8846-8420B08A4EC7}" srcId="{6DDF2637-A232-49B9-85FF-CCB4D22678C7}" destId="{5C811CCF-8576-4551-99C9-AD20212B6E43}" srcOrd="10" destOrd="0" parTransId="{360EDD8A-40E0-45BB-B79C-0D35647CFE0F}" sibTransId="{CA934A17-121D-4C36-A966-3A8B6F126CD4}"/>
    <dgm:cxn modelId="{D41719BA-02C7-4315-8CF2-089C63FD7A7C}" type="presOf" srcId="{58F6697C-20EB-404F-A7B0-94E3E6A707AC}" destId="{9ED79107-02F1-49B7-9E7C-D67CC5D9DEAB}" srcOrd="0" destOrd="6" presId="urn:microsoft.com/office/officeart/2005/8/layout/list1"/>
    <dgm:cxn modelId="{243C32BB-67BC-4D73-8763-E2B9E8C7A301}" srcId="{6DDF2637-A232-49B9-85FF-CCB4D22678C7}" destId="{C1619A12-074A-40E5-8BBA-A177F16315F1}" srcOrd="3" destOrd="0" parTransId="{ED955F76-55C4-4280-9A5A-C662EA835B84}" sibTransId="{BD26B32B-654F-49BC-AE0C-03E7CCEF8CA9}"/>
    <dgm:cxn modelId="{252E22C2-F2A0-4E03-B466-76BF6E55FFC1}" type="presOf" srcId="{5C811CCF-8576-4551-99C9-AD20212B6E43}" destId="{9ED79107-02F1-49B7-9E7C-D67CC5D9DEAB}" srcOrd="0" destOrd="12" presId="urn:microsoft.com/office/officeart/2005/8/layout/list1"/>
    <dgm:cxn modelId="{4882F7C5-BDA2-47A0-95B5-CA9D6DA89B5A}" srcId="{6DDF2637-A232-49B9-85FF-CCB4D22678C7}" destId="{CFC6512F-7EA3-4730-8EAB-DD124C4D3DF1}" srcOrd="5" destOrd="0" parTransId="{5E7AEC34-D4F1-422A-A3A4-9C20D55E9BE0}" sibTransId="{D7E29AB1-BD3D-466C-A3B8-5981B290CB28}"/>
    <dgm:cxn modelId="{C63016C6-FF49-48FE-AD35-49D69C57D642}" type="presOf" srcId="{1C366E45-5F90-4FC5-A14F-CC4E618E449C}" destId="{9ED79107-02F1-49B7-9E7C-D67CC5D9DEAB}" srcOrd="0" destOrd="11" presId="urn:microsoft.com/office/officeart/2005/8/layout/list1"/>
    <dgm:cxn modelId="{9CA98BC6-4242-469D-8769-2C458748EC11}" type="presOf" srcId="{279FBC34-15BF-4AED-9B78-E60272B509CF}" destId="{9ED79107-02F1-49B7-9E7C-D67CC5D9DEAB}" srcOrd="0" destOrd="0" presId="urn:microsoft.com/office/officeart/2005/8/layout/list1"/>
    <dgm:cxn modelId="{B799B1D7-CAAE-42B8-9097-93D53DC720F0}" srcId="{6DDF2637-A232-49B9-85FF-CCB4D22678C7}" destId="{F6729DA6-972D-4A63-A28B-53769E825352}" srcOrd="8" destOrd="0" parTransId="{E9D09354-7F17-416A-AB87-87F9E2D52795}" sibTransId="{EA9B1A43-75C3-4176-98BA-BC6B50DA7376}"/>
    <dgm:cxn modelId="{C282B8DB-4A17-46B4-89F5-A0EA480788D5}" type="presOf" srcId="{4AD42041-CB22-47C7-BEF3-614C07199954}" destId="{9ED79107-02F1-49B7-9E7C-D67CC5D9DEAB}" srcOrd="0" destOrd="18" presId="urn:microsoft.com/office/officeart/2005/8/layout/list1"/>
    <dgm:cxn modelId="{DB60EBDC-4677-4824-8B37-0F1D327AA402}" type="presOf" srcId="{5852EFBA-1398-44E3-895D-1BC6BE14FA6D}" destId="{9ED79107-02F1-49B7-9E7C-D67CC5D9DEAB}" srcOrd="0" destOrd="17" presId="urn:microsoft.com/office/officeart/2005/8/layout/list1"/>
    <dgm:cxn modelId="{A136F1E5-67C1-4B64-889E-7CD7ADEB2C7D}" srcId="{BDA7B8CD-6F20-44A4-B9C8-20EE93EE36AC}" destId="{279FBC34-15BF-4AED-9B78-E60272B509CF}" srcOrd="0" destOrd="0" parTransId="{061E0C82-A081-46D6-89A5-349755638EBF}" sibTransId="{D69367E5-989F-416C-999E-B479E70A710A}"/>
    <dgm:cxn modelId="{7FB88BE6-288E-4AC1-80CF-1485472C761A}" type="presOf" srcId="{0230D650-B2C6-47A4-8DEF-751C980B426F}" destId="{9ED79107-02F1-49B7-9E7C-D67CC5D9DEAB}" srcOrd="0" destOrd="3" presId="urn:microsoft.com/office/officeart/2005/8/layout/list1"/>
    <dgm:cxn modelId="{E01603EC-038A-4DD5-BFEE-91EE5EDF3885}" srcId="{6DDF2637-A232-49B9-85FF-CCB4D22678C7}" destId="{58F6697C-20EB-404F-A7B0-94E3E6A707AC}" srcOrd="4" destOrd="0" parTransId="{A2C34374-3957-4A4F-8782-2555143E1FDC}" sibTransId="{AD32C60B-D191-4C78-B37A-30A9AEBB0DB3}"/>
    <dgm:cxn modelId="{E90830F3-9631-45C8-B3D8-09E1C074F027}" srcId="{6DDF2637-A232-49B9-85FF-CCB4D22678C7}" destId="{4AD42041-CB22-47C7-BEF3-614C07199954}" srcOrd="16" destOrd="0" parTransId="{4FA3DFDF-CFCF-4294-9396-6A0ED1438B21}" sibTransId="{6E781F0F-36BA-431B-9C38-F39DD91E2493}"/>
    <dgm:cxn modelId="{0C9A9BF5-6177-468A-9956-8CDB5595687F}" type="presOf" srcId="{E832B463-D8ED-4A75-98C6-CE81E3A3A6D1}" destId="{9ED79107-02F1-49B7-9E7C-D67CC5D9DEAB}" srcOrd="0" destOrd="8" presId="urn:microsoft.com/office/officeart/2005/8/layout/list1"/>
    <dgm:cxn modelId="{185ED3F9-7519-4DCC-BE85-B5DD32CF77AC}" srcId="{6DDF2637-A232-49B9-85FF-CCB4D22678C7}" destId="{F1416E09-AE2D-42A7-9B3B-72CA6A668106}" srcOrd="11" destOrd="0" parTransId="{5D91EF9D-28A0-43F6-BA1F-9D83853C16DD}" sibTransId="{737DC8E4-8FBA-4E60-832E-510E7EF9617A}"/>
    <dgm:cxn modelId="{DA1C0D1A-F1DE-4BAB-8C9F-C285F2A7D086}" type="presParOf" srcId="{2A35EBBD-FB99-4493-9E31-AB2A18DDE8BD}" destId="{946C9734-5DBB-48DA-929C-1B76A2B5FEEB}" srcOrd="0" destOrd="0" presId="urn:microsoft.com/office/officeart/2005/8/layout/list1"/>
    <dgm:cxn modelId="{262EBBA9-DCEA-4F72-A125-6818649995F2}" type="presParOf" srcId="{946C9734-5DBB-48DA-929C-1B76A2B5FEEB}" destId="{A217BF1F-D386-4B23-B17A-C8E8327216F6}" srcOrd="0" destOrd="0" presId="urn:microsoft.com/office/officeart/2005/8/layout/list1"/>
    <dgm:cxn modelId="{A7C0CE00-CC4B-4904-9955-BC683E9D9D82}" type="presParOf" srcId="{946C9734-5DBB-48DA-929C-1B76A2B5FEEB}" destId="{988BA85E-9320-40EA-AE8A-4B7C52A9388A}" srcOrd="1" destOrd="0" presId="urn:microsoft.com/office/officeart/2005/8/layout/list1"/>
    <dgm:cxn modelId="{546F4C0F-81D9-4BF9-B3BF-423AE81E2662}" type="presParOf" srcId="{2A35EBBD-FB99-4493-9E31-AB2A18DDE8BD}" destId="{B6C7A52D-E888-48E8-949C-67C18982E00D}" srcOrd="1" destOrd="0" presId="urn:microsoft.com/office/officeart/2005/8/layout/list1"/>
    <dgm:cxn modelId="{851B753E-C471-47EC-B0B5-0AE092AEB895}" type="presParOf" srcId="{2A35EBBD-FB99-4493-9E31-AB2A18DDE8BD}" destId="{9ED79107-02F1-49B7-9E7C-D67CC5D9DEA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F565B1-769A-4252-821A-E0736038EB4A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0812B3B-A77D-495E-ADAC-5B1ADC12908D}">
      <dgm:prSet phldrT="[Tes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r>
            <a:rPr lang="it-IT" sz="1000" dirty="0">
              <a:solidFill>
                <a:srgbClr val="00B0F0"/>
              </a:solidFill>
            </a:rPr>
            <a:t>Online option</a:t>
          </a:r>
          <a:endParaRPr lang="it-IT" sz="1000" i="1" dirty="0">
            <a:solidFill>
              <a:srgbClr val="00B0F0"/>
            </a:solidFill>
          </a:endParaRPr>
        </a:p>
      </dgm:t>
    </dgm:pt>
    <dgm:pt modelId="{2C9D9E09-BDA3-4FC1-AA63-7F2306C8EBF6}" type="parTrans" cxnId="{2547CBA9-797A-49A7-991D-959AFB07DF78}">
      <dgm:prSet/>
      <dgm:spPr/>
      <dgm:t>
        <a:bodyPr/>
        <a:lstStyle/>
        <a:p>
          <a:endParaRPr lang="it-IT"/>
        </a:p>
      </dgm:t>
    </dgm:pt>
    <dgm:pt modelId="{72CB2D7D-E519-4B2A-A226-04FE75C3E924}" type="sibTrans" cxnId="{2547CBA9-797A-49A7-991D-959AFB07DF78}">
      <dgm:prSet/>
      <dgm:spPr/>
      <dgm:t>
        <a:bodyPr/>
        <a:lstStyle/>
        <a:p>
          <a:endParaRPr lang="it-IT"/>
        </a:p>
      </dgm:t>
    </dgm:pt>
    <dgm:pt modelId="{8C6E1612-30B4-41F4-85A7-8237D6B6E317}">
      <dgm:prSet phldrT="[Tes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r>
            <a:rPr lang="it-IT" sz="1000" dirty="0" err="1">
              <a:solidFill>
                <a:srgbClr val="00B0F0"/>
              </a:solidFill>
            </a:rPr>
            <a:t>Type</a:t>
          </a:r>
          <a:r>
            <a:rPr lang="it-IT" sz="1000" dirty="0">
              <a:solidFill>
                <a:srgbClr val="00B0F0"/>
              </a:solidFill>
            </a:rPr>
            <a:t> of training “</a:t>
          </a:r>
          <a:r>
            <a:rPr lang="it-IT" sz="1000" dirty="0" err="1">
              <a:solidFill>
                <a:srgbClr val="00B0F0"/>
              </a:solidFill>
            </a:rPr>
            <a:t>initial</a:t>
          </a:r>
          <a:r>
            <a:rPr lang="it-IT" sz="1000" dirty="0">
              <a:solidFill>
                <a:srgbClr val="00B0F0"/>
              </a:solidFill>
            </a:rPr>
            <a:t>/</a:t>
          </a:r>
          <a:r>
            <a:rPr lang="it-IT" sz="1000" dirty="0" err="1">
              <a:solidFill>
                <a:srgbClr val="00B0F0"/>
              </a:solidFill>
            </a:rPr>
            <a:t>continuous</a:t>
          </a:r>
          <a:r>
            <a:rPr lang="it-IT" sz="1000" dirty="0">
              <a:solidFill>
                <a:srgbClr val="00B0F0"/>
              </a:solidFill>
            </a:rPr>
            <a:t>”</a:t>
          </a:r>
        </a:p>
      </dgm:t>
    </dgm:pt>
    <dgm:pt modelId="{46DD8AB8-0251-4A94-893F-FC6CE9BCB808}" type="parTrans" cxnId="{03F9FB59-A6BC-4AA5-8AD2-70B670519042}">
      <dgm:prSet/>
      <dgm:spPr/>
      <dgm:t>
        <a:bodyPr/>
        <a:lstStyle/>
        <a:p>
          <a:endParaRPr lang="it-IT"/>
        </a:p>
      </dgm:t>
    </dgm:pt>
    <dgm:pt modelId="{AA84AEFE-B6E6-485E-9C07-0FF472542315}" type="sibTrans" cxnId="{03F9FB59-A6BC-4AA5-8AD2-70B670519042}">
      <dgm:prSet/>
      <dgm:spPr/>
      <dgm:t>
        <a:bodyPr/>
        <a:lstStyle/>
        <a:p>
          <a:endParaRPr lang="it-IT"/>
        </a:p>
      </dgm:t>
    </dgm:pt>
    <dgm:pt modelId="{C344B212-99BB-4588-B9F0-094D4542EE97}">
      <dgm:prSet phldrT="[Tes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r>
            <a:rPr lang="it-IT" sz="1000" i="1" u="sng" dirty="0" err="1">
              <a:solidFill>
                <a:srgbClr val="00B0F0"/>
              </a:solidFill>
            </a:rPr>
            <a:t>Length</a:t>
          </a:r>
          <a:endParaRPr lang="it-IT" sz="1000" dirty="0">
            <a:solidFill>
              <a:srgbClr val="00B0F0"/>
            </a:solidFill>
          </a:endParaRPr>
        </a:p>
      </dgm:t>
    </dgm:pt>
    <dgm:pt modelId="{2D58CAFE-1B7D-41D4-922F-F531FA5AF57E}" type="parTrans" cxnId="{E45A076C-D509-4205-B774-DEC8056F5A40}">
      <dgm:prSet/>
      <dgm:spPr/>
      <dgm:t>
        <a:bodyPr/>
        <a:lstStyle/>
        <a:p>
          <a:endParaRPr lang="it-IT"/>
        </a:p>
      </dgm:t>
    </dgm:pt>
    <dgm:pt modelId="{927E4E40-B748-42F0-8D94-5068A0FCD28A}" type="sibTrans" cxnId="{E45A076C-D509-4205-B774-DEC8056F5A40}">
      <dgm:prSet/>
      <dgm:spPr/>
      <dgm:t>
        <a:bodyPr/>
        <a:lstStyle/>
        <a:p>
          <a:endParaRPr lang="it-IT"/>
        </a:p>
      </dgm:t>
    </dgm:pt>
    <dgm:pt modelId="{212DCA3D-61D2-42A2-A105-FA5CF45525CF}">
      <dgm:prSet phldrT="[Tes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rgbClr val="92D050"/>
          </a:solidFill>
        </a:ln>
      </dgm:spPr>
      <dgm:t>
        <a:bodyPr/>
        <a:lstStyle/>
        <a:p>
          <a:r>
            <a:rPr lang="it-IT" sz="1000" i="1" u="sng" dirty="0">
              <a:solidFill>
                <a:srgbClr val="00B0F0"/>
              </a:solidFill>
            </a:rPr>
            <a:t>EQF </a:t>
          </a:r>
          <a:r>
            <a:rPr lang="it-IT" sz="1000" i="1" u="sng" dirty="0" err="1">
              <a:solidFill>
                <a:srgbClr val="00B0F0"/>
              </a:solidFill>
            </a:rPr>
            <a:t>level</a:t>
          </a:r>
          <a:endParaRPr lang="it-IT" sz="1000" i="1" u="sng" dirty="0">
            <a:solidFill>
              <a:srgbClr val="00B0F0"/>
            </a:solidFill>
          </a:endParaRPr>
        </a:p>
      </dgm:t>
    </dgm:pt>
    <dgm:pt modelId="{2C5C0C10-9C39-45FA-9815-A3F45715BB02}" type="parTrans" cxnId="{1A3951C1-7E91-44DC-9835-F70E87FD9645}">
      <dgm:prSet/>
      <dgm:spPr/>
      <dgm:t>
        <a:bodyPr/>
        <a:lstStyle/>
        <a:p>
          <a:endParaRPr lang="it-IT"/>
        </a:p>
      </dgm:t>
    </dgm:pt>
    <dgm:pt modelId="{0A32C2A4-8B7C-4564-A276-FDF641E3A6DE}" type="sibTrans" cxnId="{1A3951C1-7E91-44DC-9835-F70E87FD9645}">
      <dgm:prSet/>
      <dgm:spPr/>
      <dgm:t>
        <a:bodyPr/>
        <a:lstStyle/>
        <a:p>
          <a:endParaRPr lang="it-IT"/>
        </a:p>
      </dgm:t>
    </dgm:pt>
    <dgm:pt modelId="{F9B46D22-0D65-4D4B-A730-E9D9DEE29BBE}">
      <dgm:prSet phldrT="[Tes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rgbClr val="92D050"/>
          </a:solidFill>
        </a:ln>
      </dgm:spPr>
      <dgm:t>
        <a:bodyPr/>
        <a:lstStyle/>
        <a:p>
          <a:r>
            <a:rPr lang="it-IT" sz="1000" i="1" u="sng" dirty="0" err="1">
              <a:solidFill>
                <a:srgbClr val="00B0F0"/>
              </a:solidFill>
            </a:rPr>
            <a:t>Credits</a:t>
          </a:r>
          <a:endParaRPr lang="it-IT" sz="1000" i="1" dirty="0">
            <a:solidFill>
              <a:srgbClr val="00B0F0"/>
            </a:solidFill>
          </a:endParaRPr>
        </a:p>
      </dgm:t>
    </dgm:pt>
    <dgm:pt modelId="{50BBBC25-F97C-4591-901E-C3B2E5620572}" type="parTrans" cxnId="{B114C6D4-1FB4-41A6-BBBA-6771AC75D33E}">
      <dgm:prSet/>
      <dgm:spPr/>
      <dgm:t>
        <a:bodyPr/>
        <a:lstStyle/>
        <a:p>
          <a:endParaRPr lang="it-IT"/>
        </a:p>
      </dgm:t>
    </dgm:pt>
    <dgm:pt modelId="{4728BB74-B4E6-428E-9496-644428DDE6F8}" type="sibTrans" cxnId="{B114C6D4-1FB4-41A6-BBBA-6771AC75D33E}">
      <dgm:prSet/>
      <dgm:spPr/>
      <dgm:t>
        <a:bodyPr/>
        <a:lstStyle/>
        <a:p>
          <a:endParaRPr lang="it-IT"/>
        </a:p>
      </dgm:t>
    </dgm:pt>
    <dgm:pt modelId="{56E74953-373E-4947-AD20-E9B7D279CD17}">
      <dgm:prSet phldrT="[Tes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r>
            <a:rPr lang="it-IT" sz="1000" i="1" u="sng" dirty="0" err="1">
              <a:solidFill>
                <a:srgbClr val="00B0F0"/>
              </a:solidFill>
            </a:rPr>
            <a:t>Quality</a:t>
          </a:r>
          <a:r>
            <a:rPr lang="it-IT" sz="1000" i="1" u="sng" dirty="0">
              <a:solidFill>
                <a:srgbClr val="00B0F0"/>
              </a:solidFill>
            </a:rPr>
            <a:t> </a:t>
          </a:r>
          <a:r>
            <a:rPr lang="it-IT" sz="1000" i="1" u="sng" dirty="0" err="1">
              <a:solidFill>
                <a:srgbClr val="00B0F0"/>
              </a:solidFill>
            </a:rPr>
            <a:t>mechanisms</a:t>
          </a:r>
          <a:r>
            <a:rPr lang="it-IT" sz="1000" i="1" u="sng" dirty="0">
              <a:solidFill>
                <a:srgbClr val="00B0F0"/>
              </a:solidFill>
            </a:rPr>
            <a:t> in </a:t>
          </a:r>
          <a:r>
            <a:rPr lang="it-IT" sz="1000" i="1" u="sng" dirty="0" err="1">
              <a:solidFill>
                <a:srgbClr val="00B0F0"/>
              </a:solidFill>
            </a:rPr>
            <a:t>place</a:t>
          </a:r>
          <a:endParaRPr lang="it-IT" sz="1000" i="1" dirty="0">
            <a:solidFill>
              <a:srgbClr val="00B0F0"/>
            </a:solidFill>
          </a:endParaRPr>
        </a:p>
      </dgm:t>
    </dgm:pt>
    <dgm:pt modelId="{98D2909F-05A9-406A-A0D4-FE55EDFFD5FE}" type="parTrans" cxnId="{8FD32B88-9726-494B-8AE1-4D248068949A}">
      <dgm:prSet/>
      <dgm:spPr/>
      <dgm:t>
        <a:bodyPr/>
        <a:lstStyle/>
        <a:p>
          <a:endParaRPr lang="it-IT"/>
        </a:p>
      </dgm:t>
    </dgm:pt>
    <dgm:pt modelId="{1F5B7551-678B-43AB-9DD4-95439051854A}" type="sibTrans" cxnId="{8FD32B88-9726-494B-8AE1-4D248068949A}">
      <dgm:prSet/>
      <dgm:spPr/>
      <dgm:t>
        <a:bodyPr/>
        <a:lstStyle/>
        <a:p>
          <a:endParaRPr lang="it-IT"/>
        </a:p>
      </dgm:t>
    </dgm:pt>
    <dgm:pt modelId="{704160C9-3A56-4C9A-A621-F15B678F07A1}">
      <dgm:prSet phldrT="[Tes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r>
            <a:rPr lang="it-IT" sz="800" dirty="0">
              <a:solidFill>
                <a:srgbClr val="00B0F0"/>
              </a:solidFill>
            </a:rPr>
            <a:t>An "</a:t>
          </a:r>
          <a:r>
            <a:rPr lang="it-IT" sz="800" dirty="0" err="1">
              <a:solidFill>
                <a:srgbClr val="00B0F0"/>
              </a:solidFill>
            </a:rPr>
            <a:t>initial</a:t>
          </a:r>
          <a:r>
            <a:rPr lang="it-IT" sz="800" dirty="0">
              <a:solidFill>
                <a:srgbClr val="00B0F0"/>
              </a:solidFill>
            </a:rPr>
            <a:t> training" </a:t>
          </a:r>
          <a:r>
            <a:rPr lang="it-IT" sz="800" dirty="0" err="1">
              <a:solidFill>
                <a:srgbClr val="00B0F0"/>
              </a:solidFill>
            </a:rPr>
            <a:t>is</a:t>
          </a:r>
          <a:r>
            <a:rPr lang="it-IT" sz="800" dirty="0">
              <a:solidFill>
                <a:srgbClr val="00B0F0"/>
              </a:solidFill>
            </a:rPr>
            <a:t> a training </a:t>
          </a:r>
          <a:r>
            <a:rPr lang="it-IT" sz="800" dirty="0" err="1">
              <a:solidFill>
                <a:srgbClr val="00B0F0"/>
              </a:solidFill>
            </a:rPr>
            <a:t>required</a:t>
          </a:r>
          <a:r>
            <a:rPr lang="it-IT" sz="800" dirty="0">
              <a:solidFill>
                <a:srgbClr val="00B0F0"/>
              </a:solidFill>
            </a:rPr>
            <a:t> </a:t>
          </a:r>
          <a:r>
            <a:rPr lang="it-IT" sz="800" dirty="0" err="1">
              <a:solidFill>
                <a:srgbClr val="00B0F0"/>
              </a:solidFill>
            </a:rPr>
            <a:t>prior</a:t>
          </a:r>
          <a:r>
            <a:rPr lang="it-IT" sz="800" dirty="0">
              <a:solidFill>
                <a:srgbClr val="00B0F0"/>
              </a:solidFill>
            </a:rPr>
            <a:t> to </a:t>
          </a:r>
          <a:r>
            <a:rPr lang="it-IT" sz="800" dirty="0" err="1">
              <a:solidFill>
                <a:srgbClr val="00B0F0"/>
              </a:solidFill>
            </a:rPr>
            <a:t>beginning</a:t>
          </a:r>
          <a:r>
            <a:rPr lang="it-IT" sz="800" dirty="0">
              <a:solidFill>
                <a:srgbClr val="00B0F0"/>
              </a:solidFill>
            </a:rPr>
            <a:t> a </a:t>
          </a:r>
          <a:r>
            <a:rPr lang="it-IT" sz="800" dirty="0" err="1">
              <a:solidFill>
                <a:srgbClr val="00B0F0"/>
              </a:solidFill>
            </a:rPr>
            <a:t>specific</a:t>
          </a:r>
          <a:r>
            <a:rPr lang="it-IT" sz="800" dirty="0">
              <a:solidFill>
                <a:srgbClr val="00B0F0"/>
              </a:solidFill>
            </a:rPr>
            <a:t> work, to start a </a:t>
          </a:r>
          <a:r>
            <a:rPr lang="it-IT" sz="800" dirty="0" err="1">
              <a:solidFill>
                <a:srgbClr val="00B0F0"/>
              </a:solidFill>
            </a:rPr>
            <a:t>specific</a:t>
          </a:r>
          <a:r>
            <a:rPr lang="it-IT" sz="800" dirty="0">
              <a:solidFill>
                <a:srgbClr val="00B0F0"/>
              </a:solidFill>
            </a:rPr>
            <a:t> career; a "</a:t>
          </a:r>
          <a:r>
            <a:rPr lang="it-IT" sz="800" dirty="0" err="1">
              <a:solidFill>
                <a:srgbClr val="00B0F0"/>
              </a:solidFill>
            </a:rPr>
            <a:t>continuous</a:t>
          </a:r>
          <a:r>
            <a:rPr lang="it-IT" sz="800" dirty="0">
              <a:solidFill>
                <a:srgbClr val="00B0F0"/>
              </a:solidFill>
            </a:rPr>
            <a:t> training" </a:t>
          </a:r>
          <a:r>
            <a:rPr lang="it-IT" sz="800" dirty="0" err="1">
              <a:solidFill>
                <a:srgbClr val="00B0F0"/>
              </a:solidFill>
            </a:rPr>
            <a:t>is</a:t>
          </a:r>
          <a:r>
            <a:rPr lang="it-IT" sz="800" dirty="0">
              <a:solidFill>
                <a:srgbClr val="00B0F0"/>
              </a:solidFill>
            </a:rPr>
            <a:t> the </a:t>
          </a:r>
          <a:r>
            <a:rPr lang="it-IT" sz="800" dirty="0" err="1">
              <a:solidFill>
                <a:srgbClr val="00B0F0"/>
              </a:solidFill>
            </a:rPr>
            <a:t>ongoing</a:t>
          </a:r>
          <a:r>
            <a:rPr lang="it-IT" sz="800" dirty="0">
              <a:solidFill>
                <a:srgbClr val="00B0F0"/>
              </a:solidFill>
            </a:rPr>
            <a:t> </a:t>
          </a:r>
          <a:r>
            <a:rPr lang="it-IT" sz="800" dirty="0" err="1">
              <a:solidFill>
                <a:srgbClr val="00B0F0"/>
              </a:solidFill>
            </a:rPr>
            <a:t>process</a:t>
          </a:r>
          <a:r>
            <a:rPr lang="it-IT" sz="800" dirty="0">
              <a:solidFill>
                <a:srgbClr val="00B0F0"/>
              </a:solidFill>
            </a:rPr>
            <a:t> of </a:t>
          </a:r>
          <a:r>
            <a:rPr lang="it-IT" sz="800" dirty="0" err="1">
              <a:solidFill>
                <a:srgbClr val="00B0F0"/>
              </a:solidFill>
            </a:rPr>
            <a:t>developing</a:t>
          </a:r>
          <a:r>
            <a:rPr lang="it-IT" sz="800" dirty="0">
              <a:solidFill>
                <a:srgbClr val="00B0F0"/>
              </a:solidFill>
            </a:rPr>
            <a:t>, </a:t>
          </a:r>
          <a:r>
            <a:rPr lang="it-IT" sz="800" dirty="0" err="1">
              <a:solidFill>
                <a:srgbClr val="00B0F0"/>
              </a:solidFill>
            </a:rPr>
            <a:t>maintaining</a:t>
          </a:r>
          <a:r>
            <a:rPr lang="it-IT" sz="800" dirty="0">
              <a:solidFill>
                <a:srgbClr val="00B0F0"/>
              </a:solidFill>
            </a:rPr>
            <a:t> and </a:t>
          </a:r>
          <a:r>
            <a:rPr lang="it-IT" sz="800" dirty="0" err="1">
              <a:solidFill>
                <a:srgbClr val="00B0F0"/>
              </a:solidFill>
            </a:rPr>
            <a:t>documenting</a:t>
          </a:r>
          <a:r>
            <a:rPr lang="it-IT" sz="800" dirty="0">
              <a:solidFill>
                <a:srgbClr val="00B0F0"/>
              </a:solidFill>
            </a:rPr>
            <a:t> </a:t>
          </a:r>
          <a:r>
            <a:rPr lang="it-IT" sz="800" dirty="0" err="1">
              <a:solidFill>
                <a:srgbClr val="00B0F0"/>
              </a:solidFill>
            </a:rPr>
            <a:t>your</a:t>
          </a:r>
          <a:r>
            <a:rPr lang="it-IT" sz="800" dirty="0">
              <a:solidFill>
                <a:srgbClr val="00B0F0"/>
              </a:solidFill>
            </a:rPr>
            <a:t> </a:t>
          </a:r>
          <a:r>
            <a:rPr lang="it-IT" sz="800" dirty="0" err="1">
              <a:solidFill>
                <a:srgbClr val="00B0F0"/>
              </a:solidFill>
            </a:rPr>
            <a:t>professional</a:t>
          </a:r>
          <a:r>
            <a:rPr lang="it-IT" sz="800" dirty="0">
              <a:solidFill>
                <a:srgbClr val="00B0F0"/>
              </a:solidFill>
            </a:rPr>
            <a:t> </a:t>
          </a:r>
          <a:r>
            <a:rPr lang="it-IT" sz="800" dirty="0" err="1">
              <a:solidFill>
                <a:srgbClr val="00B0F0"/>
              </a:solidFill>
            </a:rPr>
            <a:t>skills</a:t>
          </a:r>
          <a:r>
            <a:rPr lang="it-IT" sz="800" dirty="0">
              <a:solidFill>
                <a:srgbClr val="00B0F0"/>
              </a:solidFill>
            </a:rPr>
            <a:t>, </a:t>
          </a:r>
          <a:r>
            <a:rPr lang="it-IT" sz="800" dirty="0" err="1">
              <a:solidFill>
                <a:srgbClr val="00B0F0"/>
              </a:solidFill>
            </a:rPr>
            <a:t>through</a:t>
          </a:r>
          <a:r>
            <a:rPr lang="it-IT" sz="800" dirty="0">
              <a:solidFill>
                <a:srgbClr val="00B0F0"/>
              </a:solidFill>
            </a:rPr>
            <a:t> </a:t>
          </a:r>
          <a:r>
            <a:rPr lang="it-IT" sz="800" dirty="0" err="1">
              <a:solidFill>
                <a:srgbClr val="00B0F0"/>
              </a:solidFill>
            </a:rPr>
            <a:t>courses</a:t>
          </a:r>
          <a:r>
            <a:rPr lang="it-IT" sz="800" dirty="0">
              <a:solidFill>
                <a:srgbClr val="00B0F0"/>
              </a:solidFill>
            </a:rPr>
            <a:t> or training</a:t>
          </a:r>
        </a:p>
      </dgm:t>
    </dgm:pt>
    <dgm:pt modelId="{63E1B600-FAD6-45B7-BF86-C010FA2B0C1F}" type="parTrans" cxnId="{ECE1DCA2-190E-4350-9084-3608650CD336}">
      <dgm:prSet/>
      <dgm:spPr/>
      <dgm:t>
        <a:bodyPr/>
        <a:lstStyle/>
        <a:p>
          <a:endParaRPr lang="it-IT"/>
        </a:p>
      </dgm:t>
    </dgm:pt>
    <dgm:pt modelId="{905A5494-1351-406D-BF0D-C85233BABC1D}" type="sibTrans" cxnId="{ECE1DCA2-190E-4350-9084-3608650CD336}">
      <dgm:prSet/>
      <dgm:spPr/>
      <dgm:t>
        <a:bodyPr/>
        <a:lstStyle/>
        <a:p>
          <a:endParaRPr lang="it-IT"/>
        </a:p>
      </dgm:t>
    </dgm:pt>
    <dgm:pt modelId="{CBD3DCDE-7E8A-489C-928C-C47E0F35A89F}">
      <dgm:prSet phldrT="[Tes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r>
            <a:rPr lang="it-IT" sz="800" i="1" u="sng" dirty="0">
              <a:solidFill>
                <a:srgbClr val="00B0F0"/>
              </a:solidFill>
            </a:rPr>
            <a:t>In hours, days, weeks or years</a:t>
          </a:r>
          <a:endParaRPr lang="it-IT" sz="800" dirty="0">
            <a:solidFill>
              <a:srgbClr val="00B0F0"/>
            </a:solidFill>
          </a:endParaRPr>
        </a:p>
      </dgm:t>
    </dgm:pt>
    <dgm:pt modelId="{3D1E0128-B78D-4A57-AB4D-5FD47FDE5E2C}" type="parTrans" cxnId="{6A62C6F5-5FF1-49E6-B5B5-7AA69EF8D662}">
      <dgm:prSet/>
      <dgm:spPr/>
      <dgm:t>
        <a:bodyPr/>
        <a:lstStyle/>
        <a:p>
          <a:endParaRPr lang="it-IT"/>
        </a:p>
      </dgm:t>
    </dgm:pt>
    <dgm:pt modelId="{80FBDB3A-6EE5-461B-9FF4-9A10D927267D}" type="sibTrans" cxnId="{6A62C6F5-5FF1-49E6-B5B5-7AA69EF8D662}">
      <dgm:prSet/>
      <dgm:spPr/>
      <dgm:t>
        <a:bodyPr/>
        <a:lstStyle/>
        <a:p>
          <a:endParaRPr lang="it-IT"/>
        </a:p>
      </dgm:t>
    </dgm:pt>
    <dgm:pt modelId="{5E2DF6DE-6006-4105-B60B-958213F600F6}">
      <dgm:prSet phldrT="[Tes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rgbClr val="92D050"/>
          </a:solidFill>
        </a:ln>
      </dgm:spPr>
      <dgm:t>
        <a:bodyPr/>
        <a:lstStyle/>
        <a:p>
          <a:r>
            <a:rPr lang="it-IT" sz="1000" i="1" u="sng" dirty="0" err="1">
              <a:solidFill>
                <a:srgbClr val="00B0F0"/>
              </a:solidFill>
            </a:rPr>
            <a:t>Certification</a:t>
          </a:r>
          <a:endParaRPr lang="it-IT" sz="1000" i="1" dirty="0">
            <a:solidFill>
              <a:srgbClr val="00B0F0"/>
            </a:solidFill>
          </a:endParaRPr>
        </a:p>
      </dgm:t>
    </dgm:pt>
    <dgm:pt modelId="{71785D47-BA71-47E3-BD2D-FAD5BD952378}" type="parTrans" cxnId="{7BBA8664-BFF8-44D4-ADE9-701415611D94}">
      <dgm:prSet/>
      <dgm:spPr/>
      <dgm:t>
        <a:bodyPr/>
        <a:lstStyle/>
        <a:p>
          <a:endParaRPr lang="it-IT"/>
        </a:p>
      </dgm:t>
    </dgm:pt>
    <dgm:pt modelId="{1058F2B7-2A7D-4ACE-9A52-8F6CFA2FBB2C}" type="sibTrans" cxnId="{7BBA8664-BFF8-44D4-ADE9-701415611D94}">
      <dgm:prSet/>
      <dgm:spPr/>
      <dgm:t>
        <a:bodyPr/>
        <a:lstStyle/>
        <a:p>
          <a:endParaRPr lang="it-IT"/>
        </a:p>
      </dgm:t>
    </dgm:pt>
    <dgm:pt modelId="{25F9437C-4FDE-4C95-89FE-9650F647426F}">
      <dgm:prSet phldrT="[Tes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rgbClr val="92D050"/>
          </a:solidFill>
        </a:ln>
      </dgm:spPr>
      <dgm:t>
        <a:bodyPr/>
        <a:lstStyle/>
        <a:p>
          <a:r>
            <a:rPr lang="it-IT" sz="800" i="1" u="sng" dirty="0" err="1">
              <a:solidFill>
                <a:srgbClr val="00B0F0"/>
              </a:solidFill>
            </a:rPr>
            <a:t>Type</a:t>
          </a:r>
          <a:r>
            <a:rPr lang="it-IT" sz="800" i="1" u="sng" dirty="0">
              <a:solidFill>
                <a:srgbClr val="00B0F0"/>
              </a:solidFill>
            </a:rPr>
            <a:t> of </a:t>
          </a:r>
          <a:r>
            <a:rPr lang="it-IT" sz="800" i="1" u="sng" dirty="0" err="1">
              <a:solidFill>
                <a:srgbClr val="00B0F0"/>
              </a:solidFill>
            </a:rPr>
            <a:t>certification</a:t>
          </a:r>
          <a:r>
            <a:rPr lang="it-IT" sz="800" i="1" u="sng" dirty="0">
              <a:solidFill>
                <a:srgbClr val="00B0F0"/>
              </a:solidFill>
            </a:rPr>
            <a:t> </a:t>
          </a:r>
          <a:r>
            <a:rPr lang="it-IT" sz="800" i="1" u="sng" dirty="0" err="1">
              <a:solidFill>
                <a:srgbClr val="00B0F0"/>
              </a:solidFill>
            </a:rPr>
            <a:t>is</a:t>
          </a:r>
          <a:r>
            <a:rPr lang="it-IT" sz="800" i="1" u="sng" dirty="0">
              <a:solidFill>
                <a:srgbClr val="00B0F0"/>
              </a:solidFill>
            </a:rPr>
            <a:t> </a:t>
          </a:r>
          <a:r>
            <a:rPr lang="it-IT" sz="800" i="1" u="sng" dirty="0" err="1">
              <a:solidFill>
                <a:srgbClr val="00B0F0"/>
              </a:solidFill>
            </a:rPr>
            <a:t>awarded</a:t>
          </a:r>
          <a:r>
            <a:rPr lang="it-IT" sz="800" i="1" u="sng" dirty="0">
              <a:solidFill>
                <a:srgbClr val="00B0F0"/>
              </a:solidFill>
            </a:rPr>
            <a:t> to </a:t>
          </a:r>
          <a:r>
            <a:rPr lang="it-IT" sz="800" i="1" u="sng" dirty="0" err="1">
              <a:solidFill>
                <a:srgbClr val="00B0F0"/>
              </a:solidFill>
            </a:rPr>
            <a:t>trainees</a:t>
          </a:r>
          <a:r>
            <a:rPr lang="it-IT" sz="800" i="1" u="sng" dirty="0">
              <a:solidFill>
                <a:srgbClr val="00B0F0"/>
              </a:solidFill>
            </a:rPr>
            <a:t>, </a:t>
          </a:r>
          <a:r>
            <a:rPr lang="it-IT" sz="800" i="1" u="sng" dirty="0" err="1">
              <a:solidFill>
                <a:srgbClr val="00B0F0"/>
              </a:solidFill>
            </a:rPr>
            <a:t>if</a:t>
          </a:r>
          <a:r>
            <a:rPr lang="it-IT" sz="800" i="1" u="sng" dirty="0">
              <a:solidFill>
                <a:srgbClr val="00B0F0"/>
              </a:solidFill>
            </a:rPr>
            <a:t> </a:t>
          </a:r>
          <a:r>
            <a:rPr lang="it-IT" sz="800" i="1" u="sng" dirty="0" err="1">
              <a:solidFill>
                <a:srgbClr val="00B0F0"/>
              </a:solidFill>
            </a:rPr>
            <a:t>any</a:t>
          </a:r>
          <a:endParaRPr lang="it-IT" sz="800" i="1" dirty="0">
            <a:solidFill>
              <a:srgbClr val="00B0F0"/>
            </a:solidFill>
          </a:endParaRPr>
        </a:p>
      </dgm:t>
    </dgm:pt>
    <dgm:pt modelId="{086D8C73-2C83-4F62-9A2C-5BBE5BA0D0BB}" type="parTrans" cxnId="{09395C71-9D06-4821-8832-B8BF688B7FCA}">
      <dgm:prSet/>
      <dgm:spPr/>
      <dgm:t>
        <a:bodyPr/>
        <a:lstStyle/>
        <a:p>
          <a:endParaRPr lang="it-IT"/>
        </a:p>
      </dgm:t>
    </dgm:pt>
    <dgm:pt modelId="{2649FA5F-431A-4DAC-AB68-62D22C2B4DF8}" type="sibTrans" cxnId="{09395C71-9D06-4821-8832-B8BF688B7FCA}">
      <dgm:prSet/>
      <dgm:spPr/>
      <dgm:t>
        <a:bodyPr/>
        <a:lstStyle/>
        <a:p>
          <a:endParaRPr lang="it-IT"/>
        </a:p>
      </dgm:t>
    </dgm:pt>
    <dgm:pt modelId="{03126A5E-FFAE-4EF9-903D-ABBFB1D183A4}">
      <dgm:prSet phldrT="[Tes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r>
            <a:rPr lang="it-IT" sz="800" i="1" u="sng" dirty="0">
              <a:solidFill>
                <a:srgbClr val="00B0F0"/>
              </a:solidFill>
            </a:rPr>
            <a:t>In line with EQAVET </a:t>
          </a:r>
          <a:r>
            <a:rPr lang="it-IT" sz="800" i="1" u="sng" dirty="0" err="1">
              <a:solidFill>
                <a:srgbClr val="00B0F0"/>
              </a:solidFill>
            </a:rPr>
            <a:t>framework</a:t>
          </a:r>
          <a:endParaRPr lang="it-IT" sz="800" i="1" dirty="0">
            <a:solidFill>
              <a:srgbClr val="00B0F0"/>
            </a:solidFill>
          </a:endParaRPr>
        </a:p>
      </dgm:t>
    </dgm:pt>
    <dgm:pt modelId="{9AEA3C5A-11A3-4904-AD84-1F4B95C013F1}" type="parTrans" cxnId="{0DE746D7-AB76-4C60-A2CC-A36FA9079AEF}">
      <dgm:prSet/>
      <dgm:spPr/>
      <dgm:t>
        <a:bodyPr/>
        <a:lstStyle/>
        <a:p>
          <a:endParaRPr lang="it-IT"/>
        </a:p>
      </dgm:t>
    </dgm:pt>
    <dgm:pt modelId="{47205583-12BC-43B9-B9F0-E92A090DF8F9}" type="sibTrans" cxnId="{0DE746D7-AB76-4C60-A2CC-A36FA9079AEF}">
      <dgm:prSet/>
      <dgm:spPr/>
      <dgm:t>
        <a:bodyPr/>
        <a:lstStyle/>
        <a:p>
          <a:endParaRPr lang="it-IT"/>
        </a:p>
      </dgm:t>
    </dgm:pt>
    <dgm:pt modelId="{197DF51C-3329-473D-A81F-EE9BD9939F30}">
      <dgm:prSet phldrT="[Tes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r>
            <a:rPr lang="it-IT" sz="1000" dirty="0">
              <a:solidFill>
                <a:srgbClr val="00B0F0"/>
              </a:solidFill>
            </a:rPr>
            <a:t>URL</a:t>
          </a:r>
          <a:endParaRPr lang="it-IT" sz="1000" i="1" dirty="0">
            <a:solidFill>
              <a:srgbClr val="00B0F0"/>
            </a:solidFill>
          </a:endParaRPr>
        </a:p>
      </dgm:t>
    </dgm:pt>
    <dgm:pt modelId="{F783FF25-CEE1-4645-A610-FA85FB52605A}" type="parTrans" cxnId="{1843BD7D-1D31-4560-9A49-56C6F4A6D77D}">
      <dgm:prSet/>
      <dgm:spPr/>
      <dgm:t>
        <a:bodyPr/>
        <a:lstStyle/>
        <a:p>
          <a:endParaRPr lang="it-IT"/>
        </a:p>
      </dgm:t>
    </dgm:pt>
    <dgm:pt modelId="{958E4C25-4C31-4E3C-BFF5-3864086C17D3}" type="sibTrans" cxnId="{1843BD7D-1D31-4560-9A49-56C6F4A6D77D}">
      <dgm:prSet/>
      <dgm:spPr/>
      <dgm:t>
        <a:bodyPr/>
        <a:lstStyle/>
        <a:p>
          <a:endParaRPr lang="it-IT"/>
        </a:p>
      </dgm:t>
    </dgm:pt>
    <dgm:pt modelId="{013A18DB-B0C4-4778-9A1A-7B7F9D8B6D88}">
      <dgm:prSet phldrT="[Tes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r>
            <a:rPr lang="it-IT" sz="1000" dirty="0" err="1">
              <a:solidFill>
                <a:srgbClr val="00B0F0"/>
              </a:solidFill>
            </a:rPr>
            <a:t>Relevance</a:t>
          </a:r>
          <a:endParaRPr lang="it-IT" sz="1000" i="1" dirty="0">
            <a:solidFill>
              <a:srgbClr val="00B0F0"/>
            </a:solidFill>
          </a:endParaRPr>
        </a:p>
      </dgm:t>
    </dgm:pt>
    <dgm:pt modelId="{9F31F65D-389C-49DC-9E30-F29919EBC3CA}" type="parTrans" cxnId="{0C973E04-A811-48F4-9F95-E1AC7276B4B0}">
      <dgm:prSet/>
      <dgm:spPr/>
      <dgm:t>
        <a:bodyPr/>
        <a:lstStyle/>
        <a:p>
          <a:endParaRPr lang="it-IT"/>
        </a:p>
      </dgm:t>
    </dgm:pt>
    <dgm:pt modelId="{E5E5C7F2-ABD9-46EC-9B98-5DCB1BE94857}" type="sibTrans" cxnId="{0C973E04-A811-48F4-9F95-E1AC7276B4B0}">
      <dgm:prSet/>
      <dgm:spPr/>
      <dgm:t>
        <a:bodyPr/>
        <a:lstStyle/>
        <a:p>
          <a:endParaRPr lang="it-IT"/>
        </a:p>
      </dgm:t>
    </dgm:pt>
    <dgm:pt modelId="{1C646D7D-9A18-4638-BC4D-9F26CF61062C}">
      <dgm:prSet phldrT="[Tes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r>
            <a:rPr lang="it-IT" sz="800" dirty="0">
              <a:solidFill>
                <a:srgbClr val="00B0F0"/>
              </a:solidFill>
            </a:rPr>
            <a:t>A for high </a:t>
          </a:r>
          <a:r>
            <a:rPr lang="it-IT" sz="800" dirty="0" err="1">
              <a:solidFill>
                <a:srgbClr val="00B0F0"/>
              </a:solidFill>
            </a:rPr>
            <a:t>relevance</a:t>
          </a:r>
          <a:r>
            <a:rPr lang="it-IT" sz="800" dirty="0">
              <a:solidFill>
                <a:srgbClr val="00B0F0"/>
              </a:solidFill>
            </a:rPr>
            <a:t>, B for medium </a:t>
          </a:r>
          <a:r>
            <a:rPr lang="it-IT" sz="800" dirty="0" err="1">
              <a:solidFill>
                <a:srgbClr val="00B0F0"/>
              </a:solidFill>
            </a:rPr>
            <a:t>relevance</a:t>
          </a:r>
          <a:r>
            <a:rPr lang="it-IT" sz="800" dirty="0">
              <a:solidFill>
                <a:srgbClr val="00B0F0"/>
              </a:solidFill>
            </a:rPr>
            <a:t>, C for </a:t>
          </a:r>
          <a:r>
            <a:rPr lang="it-IT" sz="800" dirty="0" err="1">
              <a:solidFill>
                <a:srgbClr val="00B0F0"/>
              </a:solidFill>
            </a:rPr>
            <a:t>low</a:t>
          </a:r>
          <a:r>
            <a:rPr lang="it-IT" sz="800" dirty="0">
              <a:solidFill>
                <a:srgbClr val="00B0F0"/>
              </a:solidFill>
            </a:rPr>
            <a:t> </a:t>
          </a:r>
          <a:r>
            <a:rPr lang="it-IT" sz="800" dirty="0" err="1">
              <a:solidFill>
                <a:srgbClr val="00B0F0"/>
              </a:solidFill>
            </a:rPr>
            <a:t>relevance</a:t>
          </a:r>
          <a:endParaRPr lang="it-IT" sz="800" i="1" dirty="0">
            <a:solidFill>
              <a:srgbClr val="00B0F0"/>
            </a:solidFill>
          </a:endParaRPr>
        </a:p>
      </dgm:t>
    </dgm:pt>
    <dgm:pt modelId="{2E0DF88F-73F5-4998-90D2-5B4381343391}" type="parTrans" cxnId="{911941DC-C91B-4D96-AAAD-EECB32FDF3B1}">
      <dgm:prSet/>
      <dgm:spPr/>
      <dgm:t>
        <a:bodyPr/>
        <a:lstStyle/>
        <a:p>
          <a:endParaRPr lang="it-IT"/>
        </a:p>
      </dgm:t>
    </dgm:pt>
    <dgm:pt modelId="{A5545F2E-420A-4794-975D-E50624FA3E50}" type="sibTrans" cxnId="{911941DC-C91B-4D96-AAAD-EECB32FDF3B1}">
      <dgm:prSet/>
      <dgm:spPr/>
      <dgm:t>
        <a:bodyPr/>
        <a:lstStyle/>
        <a:p>
          <a:endParaRPr lang="it-IT"/>
        </a:p>
      </dgm:t>
    </dgm:pt>
    <dgm:pt modelId="{F6A78AC1-92C2-4881-B58B-26B1D7E66C27}">
      <dgm:prSet phldrT="[Tes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r>
            <a:rPr lang="it-IT" sz="1000" dirty="0">
              <a:solidFill>
                <a:srgbClr val="00B0F0"/>
              </a:solidFill>
            </a:rPr>
            <a:t>Date</a:t>
          </a:r>
          <a:endParaRPr lang="it-IT" sz="1000" i="1" dirty="0">
            <a:solidFill>
              <a:srgbClr val="00B0F0"/>
            </a:solidFill>
          </a:endParaRPr>
        </a:p>
      </dgm:t>
    </dgm:pt>
    <dgm:pt modelId="{877DAA52-C837-4512-8A69-F6FAEC4787FC}" type="parTrans" cxnId="{DC7AC000-2624-404E-8A3A-69862A799B50}">
      <dgm:prSet/>
      <dgm:spPr/>
      <dgm:t>
        <a:bodyPr/>
        <a:lstStyle/>
        <a:p>
          <a:endParaRPr lang="it-IT"/>
        </a:p>
      </dgm:t>
    </dgm:pt>
    <dgm:pt modelId="{732C3596-B9B9-4B38-A39B-22E4241FA9EF}" type="sibTrans" cxnId="{DC7AC000-2624-404E-8A3A-69862A799B50}">
      <dgm:prSet/>
      <dgm:spPr/>
      <dgm:t>
        <a:bodyPr/>
        <a:lstStyle/>
        <a:p>
          <a:endParaRPr lang="it-IT"/>
        </a:p>
      </dgm:t>
    </dgm:pt>
    <dgm:pt modelId="{B7980211-FA62-453D-A251-051BBD2FB579}">
      <dgm:prSet phldrT="[Tes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r>
            <a:rPr lang="it-IT" sz="800" dirty="0" err="1">
              <a:solidFill>
                <a:srgbClr val="00B0F0"/>
              </a:solidFill>
            </a:rPr>
            <a:t>When</a:t>
          </a:r>
          <a:r>
            <a:rPr lang="it-IT" sz="800" dirty="0">
              <a:solidFill>
                <a:srgbClr val="00B0F0"/>
              </a:solidFill>
            </a:rPr>
            <a:t> the information </a:t>
          </a:r>
          <a:r>
            <a:rPr lang="it-IT" sz="800" dirty="0" err="1">
              <a:solidFill>
                <a:srgbClr val="00B0F0"/>
              </a:solidFill>
            </a:rPr>
            <a:t>has</a:t>
          </a:r>
          <a:r>
            <a:rPr lang="it-IT" sz="800" dirty="0">
              <a:solidFill>
                <a:srgbClr val="00B0F0"/>
              </a:solidFill>
            </a:rPr>
            <a:t> </a:t>
          </a:r>
          <a:r>
            <a:rPr lang="it-IT" sz="800" dirty="0" err="1">
              <a:solidFill>
                <a:srgbClr val="00B0F0"/>
              </a:solidFill>
            </a:rPr>
            <a:t>been</a:t>
          </a:r>
          <a:r>
            <a:rPr lang="it-IT" sz="800" dirty="0">
              <a:solidFill>
                <a:srgbClr val="00B0F0"/>
              </a:solidFill>
            </a:rPr>
            <a:t> </a:t>
          </a:r>
          <a:r>
            <a:rPr lang="it-IT" sz="800" dirty="0" err="1">
              <a:solidFill>
                <a:srgbClr val="00B0F0"/>
              </a:solidFill>
            </a:rPr>
            <a:t>introduced</a:t>
          </a:r>
          <a:r>
            <a:rPr lang="it-IT" sz="800" dirty="0">
              <a:solidFill>
                <a:srgbClr val="00B0F0"/>
              </a:solidFill>
            </a:rPr>
            <a:t> in the database</a:t>
          </a:r>
          <a:endParaRPr lang="it-IT" sz="800" i="1" dirty="0">
            <a:solidFill>
              <a:srgbClr val="00B0F0"/>
            </a:solidFill>
          </a:endParaRPr>
        </a:p>
      </dgm:t>
    </dgm:pt>
    <dgm:pt modelId="{D0496B88-03B9-41D2-AD50-0FB3D9D047C3}" type="parTrans" cxnId="{D2F21A8A-2799-4F1C-91C4-0C49BBA81E01}">
      <dgm:prSet/>
      <dgm:spPr/>
      <dgm:t>
        <a:bodyPr/>
        <a:lstStyle/>
        <a:p>
          <a:endParaRPr lang="it-IT"/>
        </a:p>
      </dgm:t>
    </dgm:pt>
    <dgm:pt modelId="{854AF4B5-4525-4075-A805-DE1618F4CFF1}" type="sibTrans" cxnId="{D2F21A8A-2799-4F1C-91C4-0C49BBA81E01}">
      <dgm:prSet/>
      <dgm:spPr/>
      <dgm:t>
        <a:bodyPr/>
        <a:lstStyle/>
        <a:p>
          <a:endParaRPr lang="it-IT"/>
        </a:p>
      </dgm:t>
    </dgm:pt>
    <dgm:pt modelId="{2A35EBBD-FB99-4493-9E31-AB2A18DDE8BD}" type="pres">
      <dgm:prSet presAssocID="{03F565B1-769A-4252-821A-E0736038EB4A}" presName="linear" presStyleCnt="0">
        <dgm:presLayoutVars>
          <dgm:dir/>
          <dgm:animLvl val="lvl"/>
          <dgm:resizeHandles val="exact"/>
        </dgm:presLayoutVars>
      </dgm:prSet>
      <dgm:spPr/>
    </dgm:pt>
    <dgm:pt modelId="{0F3CCFD4-0A18-430E-9D67-EBDD0C865FD9}" type="pres">
      <dgm:prSet presAssocID="{90812B3B-A77D-495E-ADAC-5B1ADC12908D}" presName="parentLin" presStyleCnt="0"/>
      <dgm:spPr/>
    </dgm:pt>
    <dgm:pt modelId="{2080C818-45B3-4B93-A9AF-29F01CCEDDAB}" type="pres">
      <dgm:prSet presAssocID="{90812B3B-A77D-495E-ADAC-5B1ADC12908D}" presName="parentLeftMargin" presStyleLbl="node1" presStyleIdx="0" presStyleCnt="10"/>
      <dgm:spPr/>
    </dgm:pt>
    <dgm:pt modelId="{4857FA36-1AFA-4D7D-8AF2-3E86FBBAB3AB}" type="pres">
      <dgm:prSet presAssocID="{90812B3B-A77D-495E-ADAC-5B1ADC12908D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7344A989-2C5D-4A3E-900F-6115DA981812}" type="pres">
      <dgm:prSet presAssocID="{90812B3B-A77D-495E-ADAC-5B1ADC12908D}" presName="negativeSpace" presStyleCnt="0"/>
      <dgm:spPr/>
    </dgm:pt>
    <dgm:pt modelId="{403AC0F0-3BA5-446F-B9C8-09EC89F7AD22}" type="pres">
      <dgm:prSet presAssocID="{90812B3B-A77D-495E-ADAC-5B1ADC12908D}" presName="childText" presStyleLbl="conFgAcc1" presStyleIdx="0" presStyleCnt="10">
        <dgm:presLayoutVars>
          <dgm:bulletEnabled val="1"/>
        </dgm:presLayoutVars>
      </dgm:prSet>
      <dgm:spPr/>
    </dgm:pt>
    <dgm:pt modelId="{27127097-3E49-4013-8AFF-219DDC30B62E}" type="pres">
      <dgm:prSet presAssocID="{72CB2D7D-E519-4B2A-A226-04FE75C3E924}" presName="spaceBetweenRectangles" presStyleCnt="0"/>
      <dgm:spPr/>
    </dgm:pt>
    <dgm:pt modelId="{0EB37B15-6429-4D66-8A29-7DE95845B269}" type="pres">
      <dgm:prSet presAssocID="{8C6E1612-30B4-41F4-85A7-8237D6B6E317}" presName="parentLin" presStyleCnt="0"/>
      <dgm:spPr/>
    </dgm:pt>
    <dgm:pt modelId="{6BFBFCD7-82E5-42CB-A85C-62504BDC07F6}" type="pres">
      <dgm:prSet presAssocID="{8C6E1612-30B4-41F4-85A7-8237D6B6E317}" presName="parentLeftMargin" presStyleLbl="node1" presStyleIdx="0" presStyleCnt="10"/>
      <dgm:spPr/>
    </dgm:pt>
    <dgm:pt modelId="{60D4933D-A4E1-48C0-8CBD-F93A993C043E}" type="pres">
      <dgm:prSet presAssocID="{8C6E1612-30B4-41F4-85A7-8237D6B6E317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F1D4FC13-F73F-4CC5-89DD-7E9564DB8FB3}" type="pres">
      <dgm:prSet presAssocID="{8C6E1612-30B4-41F4-85A7-8237D6B6E317}" presName="negativeSpace" presStyleCnt="0"/>
      <dgm:spPr/>
    </dgm:pt>
    <dgm:pt modelId="{7F912E2B-F644-434A-85A0-6D810D4AB77F}" type="pres">
      <dgm:prSet presAssocID="{8C6E1612-30B4-41F4-85A7-8237D6B6E317}" presName="childText" presStyleLbl="conFgAcc1" presStyleIdx="1" presStyleCnt="10">
        <dgm:presLayoutVars>
          <dgm:bulletEnabled val="1"/>
        </dgm:presLayoutVars>
      </dgm:prSet>
      <dgm:spPr/>
    </dgm:pt>
    <dgm:pt modelId="{3A95C7FF-6136-45B0-A6D5-353CBF871675}" type="pres">
      <dgm:prSet presAssocID="{AA84AEFE-B6E6-485E-9C07-0FF472542315}" presName="spaceBetweenRectangles" presStyleCnt="0"/>
      <dgm:spPr/>
    </dgm:pt>
    <dgm:pt modelId="{FA264B1E-40F7-4E51-8C1F-37B77AB6E465}" type="pres">
      <dgm:prSet presAssocID="{C344B212-99BB-4588-B9F0-094D4542EE97}" presName="parentLin" presStyleCnt="0"/>
      <dgm:spPr/>
    </dgm:pt>
    <dgm:pt modelId="{F8E89FFC-624C-40A5-82A4-E1166BF6A8BF}" type="pres">
      <dgm:prSet presAssocID="{C344B212-99BB-4588-B9F0-094D4542EE97}" presName="parentLeftMargin" presStyleLbl="node1" presStyleIdx="1" presStyleCnt="10"/>
      <dgm:spPr/>
    </dgm:pt>
    <dgm:pt modelId="{7312EA47-D5C6-4FA4-ADC8-57051EDBBB6E}" type="pres">
      <dgm:prSet presAssocID="{C344B212-99BB-4588-B9F0-094D4542EE97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62B1404A-48EB-4BF2-BC05-AB6DDACE0BC1}" type="pres">
      <dgm:prSet presAssocID="{C344B212-99BB-4588-B9F0-094D4542EE97}" presName="negativeSpace" presStyleCnt="0"/>
      <dgm:spPr/>
    </dgm:pt>
    <dgm:pt modelId="{3E43A6D5-7A90-43D9-9455-85C805FF64A9}" type="pres">
      <dgm:prSet presAssocID="{C344B212-99BB-4588-B9F0-094D4542EE97}" presName="childText" presStyleLbl="conFgAcc1" presStyleIdx="2" presStyleCnt="10">
        <dgm:presLayoutVars>
          <dgm:bulletEnabled val="1"/>
        </dgm:presLayoutVars>
      </dgm:prSet>
      <dgm:spPr/>
    </dgm:pt>
    <dgm:pt modelId="{730E069D-28FB-4A26-ADDE-009D9F6E3A80}" type="pres">
      <dgm:prSet presAssocID="{927E4E40-B748-42F0-8D94-5068A0FCD28A}" presName="spaceBetweenRectangles" presStyleCnt="0"/>
      <dgm:spPr/>
    </dgm:pt>
    <dgm:pt modelId="{76B0BE0B-2CDC-4AF3-ABAE-0639A8C82867}" type="pres">
      <dgm:prSet presAssocID="{212DCA3D-61D2-42A2-A105-FA5CF45525CF}" presName="parentLin" presStyleCnt="0"/>
      <dgm:spPr/>
    </dgm:pt>
    <dgm:pt modelId="{35AAC66C-FFB6-4889-B5DE-CAF17FBF5EA2}" type="pres">
      <dgm:prSet presAssocID="{212DCA3D-61D2-42A2-A105-FA5CF45525CF}" presName="parentLeftMargin" presStyleLbl="node1" presStyleIdx="2" presStyleCnt="10"/>
      <dgm:spPr/>
    </dgm:pt>
    <dgm:pt modelId="{3BD5F9A3-9D3E-4FC3-955B-92704FF32CC8}" type="pres">
      <dgm:prSet presAssocID="{212DCA3D-61D2-42A2-A105-FA5CF45525CF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522E7BBD-C103-4CC7-9B82-2A5CD881167C}" type="pres">
      <dgm:prSet presAssocID="{212DCA3D-61D2-42A2-A105-FA5CF45525CF}" presName="negativeSpace" presStyleCnt="0"/>
      <dgm:spPr/>
    </dgm:pt>
    <dgm:pt modelId="{E404AE3B-85C4-408A-AC5C-26EC5B577F19}" type="pres">
      <dgm:prSet presAssocID="{212DCA3D-61D2-42A2-A105-FA5CF45525CF}" presName="childText" presStyleLbl="conFgAcc1" presStyleIdx="3" presStyleCnt="10">
        <dgm:presLayoutVars>
          <dgm:bulletEnabled val="1"/>
        </dgm:presLayoutVars>
      </dgm:prSet>
      <dgm:spPr/>
    </dgm:pt>
    <dgm:pt modelId="{D9C8FCDF-CB7E-4D64-8140-77A5D59DFD9A}" type="pres">
      <dgm:prSet presAssocID="{0A32C2A4-8B7C-4564-A276-FDF641E3A6DE}" presName="spaceBetweenRectangles" presStyleCnt="0"/>
      <dgm:spPr/>
    </dgm:pt>
    <dgm:pt modelId="{15D00EC9-ED00-43A9-984C-CB9586A5B07F}" type="pres">
      <dgm:prSet presAssocID="{F9B46D22-0D65-4D4B-A730-E9D9DEE29BBE}" presName="parentLin" presStyleCnt="0"/>
      <dgm:spPr/>
    </dgm:pt>
    <dgm:pt modelId="{A9695507-AE76-463C-A664-E1804BD8C572}" type="pres">
      <dgm:prSet presAssocID="{F9B46D22-0D65-4D4B-A730-E9D9DEE29BBE}" presName="parentLeftMargin" presStyleLbl="node1" presStyleIdx="3" presStyleCnt="10"/>
      <dgm:spPr/>
    </dgm:pt>
    <dgm:pt modelId="{54BC083F-697E-4CD1-9DFE-FD832602518C}" type="pres">
      <dgm:prSet presAssocID="{F9B46D22-0D65-4D4B-A730-E9D9DEE29BBE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EB7A7371-9A8B-43B1-B8D3-5446E01B7688}" type="pres">
      <dgm:prSet presAssocID="{F9B46D22-0D65-4D4B-A730-E9D9DEE29BBE}" presName="negativeSpace" presStyleCnt="0"/>
      <dgm:spPr/>
    </dgm:pt>
    <dgm:pt modelId="{9D581D6F-B080-4464-97F6-DA302BD6155B}" type="pres">
      <dgm:prSet presAssocID="{F9B46D22-0D65-4D4B-A730-E9D9DEE29BBE}" presName="childText" presStyleLbl="conFgAcc1" presStyleIdx="4" presStyleCnt="10">
        <dgm:presLayoutVars>
          <dgm:bulletEnabled val="1"/>
        </dgm:presLayoutVars>
      </dgm:prSet>
      <dgm:spPr/>
    </dgm:pt>
    <dgm:pt modelId="{0C3D0E61-936D-4327-9259-997B30492826}" type="pres">
      <dgm:prSet presAssocID="{4728BB74-B4E6-428E-9496-644428DDE6F8}" presName="spaceBetweenRectangles" presStyleCnt="0"/>
      <dgm:spPr/>
    </dgm:pt>
    <dgm:pt modelId="{172973FC-D1EF-4985-9065-0AF78A1507B7}" type="pres">
      <dgm:prSet presAssocID="{5E2DF6DE-6006-4105-B60B-958213F600F6}" presName="parentLin" presStyleCnt="0"/>
      <dgm:spPr/>
    </dgm:pt>
    <dgm:pt modelId="{3BBC55DD-F25D-4559-8D11-A5FBEA17A920}" type="pres">
      <dgm:prSet presAssocID="{5E2DF6DE-6006-4105-B60B-958213F600F6}" presName="parentLeftMargin" presStyleLbl="node1" presStyleIdx="4" presStyleCnt="10"/>
      <dgm:spPr/>
    </dgm:pt>
    <dgm:pt modelId="{79CBD60D-610E-4F61-A535-D925145E7482}" type="pres">
      <dgm:prSet presAssocID="{5E2DF6DE-6006-4105-B60B-958213F600F6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CABBEC02-DAB6-4C4F-8A6F-545C01435D0D}" type="pres">
      <dgm:prSet presAssocID="{5E2DF6DE-6006-4105-B60B-958213F600F6}" presName="negativeSpace" presStyleCnt="0"/>
      <dgm:spPr/>
    </dgm:pt>
    <dgm:pt modelId="{6EA137B6-C470-4885-BFAF-8511533232AA}" type="pres">
      <dgm:prSet presAssocID="{5E2DF6DE-6006-4105-B60B-958213F600F6}" presName="childText" presStyleLbl="conFgAcc1" presStyleIdx="5" presStyleCnt="10">
        <dgm:presLayoutVars>
          <dgm:bulletEnabled val="1"/>
        </dgm:presLayoutVars>
      </dgm:prSet>
      <dgm:spPr/>
    </dgm:pt>
    <dgm:pt modelId="{AF6B02DE-8499-43E5-955C-46E1ABCEBE69}" type="pres">
      <dgm:prSet presAssocID="{1058F2B7-2A7D-4ACE-9A52-8F6CFA2FBB2C}" presName="spaceBetweenRectangles" presStyleCnt="0"/>
      <dgm:spPr/>
    </dgm:pt>
    <dgm:pt modelId="{16446A9C-53E4-4C2D-A3AE-B470B13DFB17}" type="pres">
      <dgm:prSet presAssocID="{56E74953-373E-4947-AD20-E9B7D279CD17}" presName="parentLin" presStyleCnt="0"/>
      <dgm:spPr/>
    </dgm:pt>
    <dgm:pt modelId="{90364F65-E55D-4849-A27D-3E1D3A683BC9}" type="pres">
      <dgm:prSet presAssocID="{56E74953-373E-4947-AD20-E9B7D279CD17}" presName="parentLeftMargin" presStyleLbl="node1" presStyleIdx="5" presStyleCnt="10"/>
      <dgm:spPr/>
    </dgm:pt>
    <dgm:pt modelId="{EB2F49A1-3AB9-4BB6-92D3-5A8758EF5FE6}" type="pres">
      <dgm:prSet presAssocID="{56E74953-373E-4947-AD20-E9B7D279CD17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95DBE64C-C9E2-4DF1-8514-0C2E6FDF6AF3}" type="pres">
      <dgm:prSet presAssocID="{56E74953-373E-4947-AD20-E9B7D279CD17}" presName="negativeSpace" presStyleCnt="0"/>
      <dgm:spPr/>
    </dgm:pt>
    <dgm:pt modelId="{A74082D4-A470-480D-A42C-B2E0AB3A68A2}" type="pres">
      <dgm:prSet presAssocID="{56E74953-373E-4947-AD20-E9B7D279CD17}" presName="childText" presStyleLbl="conFgAcc1" presStyleIdx="6" presStyleCnt="10">
        <dgm:presLayoutVars>
          <dgm:bulletEnabled val="1"/>
        </dgm:presLayoutVars>
      </dgm:prSet>
      <dgm:spPr/>
    </dgm:pt>
    <dgm:pt modelId="{D000A149-8E6E-4911-8B09-76918194B42A}" type="pres">
      <dgm:prSet presAssocID="{1F5B7551-678B-43AB-9DD4-95439051854A}" presName="spaceBetweenRectangles" presStyleCnt="0"/>
      <dgm:spPr/>
    </dgm:pt>
    <dgm:pt modelId="{8ED3B42B-794E-4B29-A829-A20A5E349788}" type="pres">
      <dgm:prSet presAssocID="{197DF51C-3329-473D-A81F-EE9BD9939F30}" presName="parentLin" presStyleCnt="0"/>
      <dgm:spPr/>
    </dgm:pt>
    <dgm:pt modelId="{EEBAD9A7-4D15-4398-A0E7-B47BBC2EDCA7}" type="pres">
      <dgm:prSet presAssocID="{197DF51C-3329-473D-A81F-EE9BD9939F30}" presName="parentLeftMargin" presStyleLbl="node1" presStyleIdx="6" presStyleCnt="10"/>
      <dgm:spPr/>
    </dgm:pt>
    <dgm:pt modelId="{160F6153-8343-40DF-8E27-BA8ACCF8EA44}" type="pres">
      <dgm:prSet presAssocID="{197DF51C-3329-473D-A81F-EE9BD9939F30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658054B6-F09E-4378-8A1C-B4805EA05D6D}" type="pres">
      <dgm:prSet presAssocID="{197DF51C-3329-473D-A81F-EE9BD9939F30}" presName="negativeSpace" presStyleCnt="0"/>
      <dgm:spPr/>
    </dgm:pt>
    <dgm:pt modelId="{03299517-3372-417F-B6BF-D9691B4ED105}" type="pres">
      <dgm:prSet presAssocID="{197DF51C-3329-473D-A81F-EE9BD9939F30}" presName="childText" presStyleLbl="conFgAcc1" presStyleIdx="7" presStyleCnt="10">
        <dgm:presLayoutVars>
          <dgm:bulletEnabled val="1"/>
        </dgm:presLayoutVars>
      </dgm:prSet>
      <dgm:spPr/>
    </dgm:pt>
    <dgm:pt modelId="{133C046A-2008-442D-8810-948A621C5CBF}" type="pres">
      <dgm:prSet presAssocID="{958E4C25-4C31-4E3C-BFF5-3864086C17D3}" presName="spaceBetweenRectangles" presStyleCnt="0"/>
      <dgm:spPr/>
    </dgm:pt>
    <dgm:pt modelId="{3ACD6C17-8489-4654-9ADA-8F6A901BD617}" type="pres">
      <dgm:prSet presAssocID="{013A18DB-B0C4-4778-9A1A-7B7F9D8B6D88}" presName="parentLin" presStyleCnt="0"/>
      <dgm:spPr/>
    </dgm:pt>
    <dgm:pt modelId="{E9EFFDC9-530E-4BD9-8DBF-F9D4EE6528A2}" type="pres">
      <dgm:prSet presAssocID="{013A18DB-B0C4-4778-9A1A-7B7F9D8B6D88}" presName="parentLeftMargin" presStyleLbl="node1" presStyleIdx="7" presStyleCnt="10"/>
      <dgm:spPr/>
    </dgm:pt>
    <dgm:pt modelId="{85D24045-E125-48AE-BF70-DE4F3C4BF202}" type="pres">
      <dgm:prSet presAssocID="{013A18DB-B0C4-4778-9A1A-7B7F9D8B6D88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ED5E2F85-A12D-4100-8A3E-90183D650E56}" type="pres">
      <dgm:prSet presAssocID="{013A18DB-B0C4-4778-9A1A-7B7F9D8B6D88}" presName="negativeSpace" presStyleCnt="0"/>
      <dgm:spPr/>
    </dgm:pt>
    <dgm:pt modelId="{C1981E09-92BD-428C-8DF9-4AED5BBDC39D}" type="pres">
      <dgm:prSet presAssocID="{013A18DB-B0C4-4778-9A1A-7B7F9D8B6D88}" presName="childText" presStyleLbl="conFgAcc1" presStyleIdx="8" presStyleCnt="10">
        <dgm:presLayoutVars>
          <dgm:bulletEnabled val="1"/>
        </dgm:presLayoutVars>
      </dgm:prSet>
      <dgm:spPr/>
    </dgm:pt>
    <dgm:pt modelId="{2BB782C2-2219-4FA3-8120-E303A4662260}" type="pres">
      <dgm:prSet presAssocID="{E5E5C7F2-ABD9-46EC-9B98-5DCB1BE94857}" presName="spaceBetweenRectangles" presStyleCnt="0"/>
      <dgm:spPr/>
    </dgm:pt>
    <dgm:pt modelId="{0F33BF9E-B867-4DD4-96FB-ED4A3A2073A1}" type="pres">
      <dgm:prSet presAssocID="{F6A78AC1-92C2-4881-B58B-26B1D7E66C27}" presName="parentLin" presStyleCnt="0"/>
      <dgm:spPr/>
    </dgm:pt>
    <dgm:pt modelId="{BE265131-47C1-4030-BB31-A0A590E4C7D8}" type="pres">
      <dgm:prSet presAssocID="{F6A78AC1-92C2-4881-B58B-26B1D7E66C27}" presName="parentLeftMargin" presStyleLbl="node1" presStyleIdx="8" presStyleCnt="10"/>
      <dgm:spPr/>
    </dgm:pt>
    <dgm:pt modelId="{1010DCA0-FCD9-4CF8-A17B-472E4107D289}" type="pres">
      <dgm:prSet presAssocID="{F6A78AC1-92C2-4881-B58B-26B1D7E66C27}" presName="parentText" presStyleLbl="node1" presStyleIdx="9" presStyleCnt="10">
        <dgm:presLayoutVars>
          <dgm:chMax val="0"/>
          <dgm:bulletEnabled val="1"/>
        </dgm:presLayoutVars>
      </dgm:prSet>
      <dgm:spPr/>
    </dgm:pt>
    <dgm:pt modelId="{AAEB4E6D-CE27-4226-8840-8D4E541A4EC6}" type="pres">
      <dgm:prSet presAssocID="{F6A78AC1-92C2-4881-B58B-26B1D7E66C27}" presName="negativeSpace" presStyleCnt="0"/>
      <dgm:spPr/>
    </dgm:pt>
    <dgm:pt modelId="{79CFAA82-365C-4227-8335-A6128E63EF8E}" type="pres">
      <dgm:prSet presAssocID="{F6A78AC1-92C2-4881-B58B-26B1D7E66C27}" presName="childText" presStyleLbl="conFgAcc1" presStyleIdx="9" presStyleCnt="10">
        <dgm:presLayoutVars>
          <dgm:bulletEnabled val="1"/>
        </dgm:presLayoutVars>
      </dgm:prSet>
      <dgm:spPr/>
    </dgm:pt>
  </dgm:ptLst>
  <dgm:cxnLst>
    <dgm:cxn modelId="{DC7AC000-2624-404E-8A3A-69862A799B50}" srcId="{03F565B1-769A-4252-821A-E0736038EB4A}" destId="{F6A78AC1-92C2-4881-B58B-26B1D7E66C27}" srcOrd="9" destOrd="0" parTransId="{877DAA52-C837-4512-8A69-F6FAEC4787FC}" sibTransId="{732C3596-B9B9-4B38-A39B-22E4241FA9EF}"/>
    <dgm:cxn modelId="{43F2E500-1760-4D29-9D9E-DEAB403FE216}" type="presOf" srcId="{B7980211-FA62-453D-A251-051BBD2FB579}" destId="{79CFAA82-365C-4227-8335-A6128E63EF8E}" srcOrd="0" destOrd="0" presId="urn:microsoft.com/office/officeart/2005/8/layout/list1"/>
    <dgm:cxn modelId="{79133004-715B-4D4C-B3F0-7879EFA2F0F6}" type="presOf" srcId="{90812B3B-A77D-495E-ADAC-5B1ADC12908D}" destId="{2080C818-45B3-4B93-A9AF-29F01CCEDDAB}" srcOrd="0" destOrd="0" presId="urn:microsoft.com/office/officeart/2005/8/layout/list1"/>
    <dgm:cxn modelId="{0C973E04-A811-48F4-9F95-E1AC7276B4B0}" srcId="{03F565B1-769A-4252-821A-E0736038EB4A}" destId="{013A18DB-B0C4-4778-9A1A-7B7F9D8B6D88}" srcOrd="8" destOrd="0" parTransId="{9F31F65D-389C-49DC-9E30-F29919EBC3CA}" sibTransId="{E5E5C7F2-ABD9-46EC-9B98-5DCB1BE94857}"/>
    <dgm:cxn modelId="{25E70306-A66E-4954-A613-611400EF9FFC}" type="presOf" srcId="{704160C9-3A56-4C9A-A621-F15B678F07A1}" destId="{7F912E2B-F644-434A-85A0-6D810D4AB77F}" srcOrd="0" destOrd="0" presId="urn:microsoft.com/office/officeart/2005/8/layout/list1"/>
    <dgm:cxn modelId="{13869E0D-2ED5-405E-8253-8A6F7F5759BC}" type="presOf" srcId="{013A18DB-B0C4-4778-9A1A-7B7F9D8B6D88}" destId="{E9EFFDC9-530E-4BD9-8DBF-F9D4EE6528A2}" srcOrd="0" destOrd="0" presId="urn:microsoft.com/office/officeart/2005/8/layout/list1"/>
    <dgm:cxn modelId="{9BAD9420-FDED-4D40-BD2C-3E2ADD86A212}" type="presOf" srcId="{212DCA3D-61D2-42A2-A105-FA5CF45525CF}" destId="{3BD5F9A3-9D3E-4FC3-955B-92704FF32CC8}" srcOrd="1" destOrd="0" presId="urn:microsoft.com/office/officeart/2005/8/layout/list1"/>
    <dgm:cxn modelId="{54E65A2A-2784-4F52-A644-4809EB86328F}" type="presOf" srcId="{90812B3B-A77D-495E-ADAC-5B1ADC12908D}" destId="{4857FA36-1AFA-4D7D-8AF2-3E86FBBAB3AB}" srcOrd="1" destOrd="0" presId="urn:microsoft.com/office/officeart/2005/8/layout/list1"/>
    <dgm:cxn modelId="{DFB7F42C-2E54-464F-BE24-57650217BD6E}" type="presOf" srcId="{212DCA3D-61D2-42A2-A105-FA5CF45525CF}" destId="{35AAC66C-FFB6-4889-B5DE-CAF17FBF5EA2}" srcOrd="0" destOrd="0" presId="urn:microsoft.com/office/officeart/2005/8/layout/list1"/>
    <dgm:cxn modelId="{32F8CB4E-990A-4E68-9847-F36D2552E731}" type="presOf" srcId="{CBD3DCDE-7E8A-489C-928C-C47E0F35A89F}" destId="{3E43A6D5-7A90-43D9-9455-85C805FF64A9}" srcOrd="0" destOrd="0" presId="urn:microsoft.com/office/officeart/2005/8/layout/list1"/>
    <dgm:cxn modelId="{D3FBD852-6D30-4C90-B768-2F1F484F4E38}" type="presOf" srcId="{F9B46D22-0D65-4D4B-A730-E9D9DEE29BBE}" destId="{54BC083F-697E-4CD1-9DFE-FD832602518C}" srcOrd="1" destOrd="0" presId="urn:microsoft.com/office/officeart/2005/8/layout/list1"/>
    <dgm:cxn modelId="{E8ACB757-7AE2-4CA2-B474-0AB2A6ED0737}" type="presOf" srcId="{56E74953-373E-4947-AD20-E9B7D279CD17}" destId="{EB2F49A1-3AB9-4BB6-92D3-5A8758EF5FE6}" srcOrd="1" destOrd="0" presId="urn:microsoft.com/office/officeart/2005/8/layout/list1"/>
    <dgm:cxn modelId="{03F9FB59-A6BC-4AA5-8AD2-70B670519042}" srcId="{03F565B1-769A-4252-821A-E0736038EB4A}" destId="{8C6E1612-30B4-41F4-85A7-8237D6B6E317}" srcOrd="1" destOrd="0" parTransId="{46DD8AB8-0251-4A94-893F-FC6CE9BCB808}" sibTransId="{AA84AEFE-B6E6-485E-9C07-0FF472542315}"/>
    <dgm:cxn modelId="{2D58DB62-1919-4699-98AA-DA1EB3883204}" type="presOf" srcId="{25F9437C-4FDE-4C95-89FE-9650F647426F}" destId="{6EA137B6-C470-4885-BFAF-8511533232AA}" srcOrd="0" destOrd="0" presId="urn:microsoft.com/office/officeart/2005/8/layout/list1"/>
    <dgm:cxn modelId="{7BBA8664-BFF8-44D4-ADE9-701415611D94}" srcId="{03F565B1-769A-4252-821A-E0736038EB4A}" destId="{5E2DF6DE-6006-4105-B60B-958213F600F6}" srcOrd="5" destOrd="0" parTransId="{71785D47-BA71-47E3-BD2D-FAD5BD952378}" sibTransId="{1058F2B7-2A7D-4ACE-9A52-8F6CFA2FBB2C}"/>
    <dgm:cxn modelId="{6CF7EF6A-9003-42E8-93E6-1FA6377C8849}" type="presOf" srcId="{C344B212-99BB-4588-B9F0-094D4542EE97}" destId="{F8E89FFC-624C-40A5-82A4-E1166BF6A8BF}" srcOrd="0" destOrd="0" presId="urn:microsoft.com/office/officeart/2005/8/layout/list1"/>
    <dgm:cxn modelId="{E45A076C-D509-4205-B774-DEC8056F5A40}" srcId="{03F565B1-769A-4252-821A-E0736038EB4A}" destId="{C344B212-99BB-4588-B9F0-094D4542EE97}" srcOrd="2" destOrd="0" parTransId="{2D58CAFE-1B7D-41D4-922F-F531FA5AF57E}" sibTransId="{927E4E40-B748-42F0-8D94-5068A0FCD28A}"/>
    <dgm:cxn modelId="{7DF4E96C-B28C-4F87-AAF4-AF967AF931B9}" type="presOf" srcId="{F6A78AC1-92C2-4881-B58B-26B1D7E66C27}" destId="{BE265131-47C1-4030-BB31-A0A590E4C7D8}" srcOrd="0" destOrd="0" presId="urn:microsoft.com/office/officeart/2005/8/layout/list1"/>
    <dgm:cxn modelId="{EF0EA66D-8922-48FF-95A3-18F3B6AA9898}" type="presOf" srcId="{1C646D7D-9A18-4638-BC4D-9F26CF61062C}" destId="{C1981E09-92BD-428C-8DF9-4AED5BBDC39D}" srcOrd="0" destOrd="0" presId="urn:microsoft.com/office/officeart/2005/8/layout/list1"/>
    <dgm:cxn modelId="{09395C71-9D06-4821-8832-B8BF688B7FCA}" srcId="{5E2DF6DE-6006-4105-B60B-958213F600F6}" destId="{25F9437C-4FDE-4C95-89FE-9650F647426F}" srcOrd="0" destOrd="0" parTransId="{086D8C73-2C83-4F62-9A2C-5BBE5BA0D0BB}" sibTransId="{2649FA5F-431A-4DAC-AB68-62D22C2B4DF8}"/>
    <dgm:cxn modelId="{1843BD7D-1D31-4560-9A49-56C6F4A6D77D}" srcId="{03F565B1-769A-4252-821A-E0736038EB4A}" destId="{197DF51C-3329-473D-A81F-EE9BD9939F30}" srcOrd="7" destOrd="0" parTransId="{F783FF25-CEE1-4645-A610-FA85FB52605A}" sibTransId="{958E4C25-4C31-4E3C-BFF5-3864086C17D3}"/>
    <dgm:cxn modelId="{580DFC82-78CC-486D-9165-26C30B6BC9B7}" type="presOf" srcId="{03F565B1-769A-4252-821A-E0736038EB4A}" destId="{2A35EBBD-FB99-4493-9E31-AB2A18DDE8BD}" srcOrd="0" destOrd="0" presId="urn:microsoft.com/office/officeart/2005/8/layout/list1"/>
    <dgm:cxn modelId="{8FD32B88-9726-494B-8AE1-4D248068949A}" srcId="{03F565B1-769A-4252-821A-E0736038EB4A}" destId="{56E74953-373E-4947-AD20-E9B7D279CD17}" srcOrd="6" destOrd="0" parTransId="{98D2909F-05A9-406A-A0D4-FE55EDFFD5FE}" sibTransId="{1F5B7551-678B-43AB-9DD4-95439051854A}"/>
    <dgm:cxn modelId="{D2F21A8A-2799-4F1C-91C4-0C49BBA81E01}" srcId="{F6A78AC1-92C2-4881-B58B-26B1D7E66C27}" destId="{B7980211-FA62-453D-A251-051BBD2FB579}" srcOrd="0" destOrd="0" parTransId="{D0496B88-03B9-41D2-AD50-0FB3D9D047C3}" sibTransId="{854AF4B5-4525-4075-A805-DE1618F4CFF1}"/>
    <dgm:cxn modelId="{92D27692-715A-46E8-AC43-EE1AE1CD8840}" type="presOf" srcId="{013A18DB-B0C4-4778-9A1A-7B7F9D8B6D88}" destId="{85D24045-E125-48AE-BF70-DE4F3C4BF202}" srcOrd="1" destOrd="0" presId="urn:microsoft.com/office/officeart/2005/8/layout/list1"/>
    <dgm:cxn modelId="{ECE1DCA2-190E-4350-9084-3608650CD336}" srcId="{8C6E1612-30B4-41F4-85A7-8237D6B6E317}" destId="{704160C9-3A56-4C9A-A621-F15B678F07A1}" srcOrd="0" destOrd="0" parTransId="{63E1B600-FAD6-45B7-BF86-C010FA2B0C1F}" sibTransId="{905A5494-1351-406D-BF0D-C85233BABC1D}"/>
    <dgm:cxn modelId="{94D4ACA6-601B-416B-80CC-071B5B42ADC4}" type="presOf" srcId="{C344B212-99BB-4588-B9F0-094D4542EE97}" destId="{7312EA47-D5C6-4FA4-ADC8-57051EDBBB6E}" srcOrd="1" destOrd="0" presId="urn:microsoft.com/office/officeart/2005/8/layout/list1"/>
    <dgm:cxn modelId="{2547CBA9-797A-49A7-991D-959AFB07DF78}" srcId="{03F565B1-769A-4252-821A-E0736038EB4A}" destId="{90812B3B-A77D-495E-ADAC-5B1ADC12908D}" srcOrd="0" destOrd="0" parTransId="{2C9D9E09-BDA3-4FC1-AA63-7F2306C8EBF6}" sibTransId="{72CB2D7D-E519-4B2A-A226-04FE75C3E924}"/>
    <dgm:cxn modelId="{5FFEF2BF-F49C-4F75-A778-28C9B73A96E8}" type="presOf" srcId="{197DF51C-3329-473D-A81F-EE9BD9939F30}" destId="{EEBAD9A7-4D15-4398-A0E7-B47BBC2EDCA7}" srcOrd="0" destOrd="0" presId="urn:microsoft.com/office/officeart/2005/8/layout/list1"/>
    <dgm:cxn modelId="{1A3951C1-7E91-44DC-9835-F70E87FD9645}" srcId="{03F565B1-769A-4252-821A-E0736038EB4A}" destId="{212DCA3D-61D2-42A2-A105-FA5CF45525CF}" srcOrd="3" destOrd="0" parTransId="{2C5C0C10-9C39-45FA-9815-A3F45715BB02}" sibTransId="{0A32C2A4-8B7C-4564-A276-FDF641E3A6DE}"/>
    <dgm:cxn modelId="{067531C3-D8EF-4713-87D0-1DD898CD1CE0}" type="presOf" srcId="{8C6E1612-30B4-41F4-85A7-8237D6B6E317}" destId="{60D4933D-A4E1-48C0-8CBD-F93A993C043E}" srcOrd="1" destOrd="0" presId="urn:microsoft.com/office/officeart/2005/8/layout/list1"/>
    <dgm:cxn modelId="{85D94ACD-5D43-4FA2-B665-76EAF3BBF416}" type="presOf" srcId="{03126A5E-FFAE-4EF9-903D-ABBFB1D183A4}" destId="{A74082D4-A470-480D-A42C-B2E0AB3A68A2}" srcOrd="0" destOrd="0" presId="urn:microsoft.com/office/officeart/2005/8/layout/list1"/>
    <dgm:cxn modelId="{B114C6D4-1FB4-41A6-BBBA-6771AC75D33E}" srcId="{03F565B1-769A-4252-821A-E0736038EB4A}" destId="{F9B46D22-0D65-4D4B-A730-E9D9DEE29BBE}" srcOrd="4" destOrd="0" parTransId="{50BBBC25-F97C-4591-901E-C3B2E5620572}" sibTransId="{4728BB74-B4E6-428E-9496-644428DDE6F8}"/>
    <dgm:cxn modelId="{0DE746D7-AB76-4C60-A2CC-A36FA9079AEF}" srcId="{56E74953-373E-4947-AD20-E9B7D279CD17}" destId="{03126A5E-FFAE-4EF9-903D-ABBFB1D183A4}" srcOrd="0" destOrd="0" parTransId="{9AEA3C5A-11A3-4904-AD84-1F4B95C013F1}" sibTransId="{47205583-12BC-43B9-B9F0-E92A090DF8F9}"/>
    <dgm:cxn modelId="{BDF336DC-7F99-4DDD-85B8-CD9C6C02E18D}" type="presOf" srcId="{56E74953-373E-4947-AD20-E9B7D279CD17}" destId="{90364F65-E55D-4849-A27D-3E1D3A683BC9}" srcOrd="0" destOrd="0" presId="urn:microsoft.com/office/officeart/2005/8/layout/list1"/>
    <dgm:cxn modelId="{911941DC-C91B-4D96-AAAD-EECB32FDF3B1}" srcId="{013A18DB-B0C4-4778-9A1A-7B7F9D8B6D88}" destId="{1C646D7D-9A18-4638-BC4D-9F26CF61062C}" srcOrd="0" destOrd="0" parTransId="{2E0DF88F-73F5-4998-90D2-5B4381343391}" sibTransId="{A5545F2E-420A-4794-975D-E50624FA3E50}"/>
    <dgm:cxn modelId="{EB29CBE2-98E4-44A0-A7DD-3D08F64503D7}" type="presOf" srcId="{F6A78AC1-92C2-4881-B58B-26B1D7E66C27}" destId="{1010DCA0-FCD9-4CF8-A17B-472E4107D289}" srcOrd="1" destOrd="0" presId="urn:microsoft.com/office/officeart/2005/8/layout/list1"/>
    <dgm:cxn modelId="{F06213EF-1EBE-43F5-9354-DFBECBF72D30}" type="presOf" srcId="{F9B46D22-0D65-4D4B-A730-E9D9DEE29BBE}" destId="{A9695507-AE76-463C-A664-E1804BD8C572}" srcOrd="0" destOrd="0" presId="urn:microsoft.com/office/officeart/2005/8/layout/list1"/>
    <dgm:cxn modelId="{4C8480EF-4BE1-4277-A35C-09367A948275}" type="presOf" srcId="{5E2DF6DE-6006-4105-B60B-958213F600F6}" destId="{3BBC55DD-F25D-4559-8D11-A5FBEA17A920}" srcOrd="0" destOrd="0" presId="urn:microsoft.com/office/officeart/2005/8/layout/list1"/>
    <dgm:cxn modelId="{7183A9F3-8365-4F0B-9261-297F42A1C61D}" type="presOf" srcId="{8C6E1612-30B4-41F4-85A7-8237D6B6E317}" destId="{6BFBFCD7-82E5-42CB-A85C-62504BDC07F6}" srcOrd="0" destOrd="0" presId="urn:microsoft.com/office/officeart/2005/8/layout/list1"/>
    <dgm:cxn modelId="{6A62C6F5-5FF1-49E6-B5B5-7AA69EF8D662}" srcId="{C344B212-99BB-4588-B9F0-094D4542EE97}" destId="{CBD3DCDE-7E8A-489C-928C-C47E0F35A89F}" srcOrd="0" destOrd="0" parTransId="{3D1E0128-B78D-4A57-AB4D-5FD47FDE5E2C}" sibTransId="{80FBDB3A-6EE5-461B-9FF4-9A10D927267D}"/>
    <dgm:cxn modelId="{0A2B52F7-0974-4BE3-9E98-4C91F3500871}" type="presOf" srcId="{5E2DF6DE-6006-4105-B60B-958213F600F6}" destId="{79CBD60D-610E-4F61-A535-D925145E7482}" srcOrd="1" destOrd="0" presId="urn:microsoft.com/office/officeart/2005/8/layout/list1"/>
    <dgm:cxn modelId="{62DB64F9-010D-4386-AFED-ABBA72811B4E}" type="presOf" srcId="{197DF51C-3329-473D-A81F-EE9BD9939F30}" destId="{160F6153-8343-40DF-8E27-BA8ACCF8EA44}" srcOrd="1" destOrd="0" presId="urn:microsoft.com/office/officeart/2005/8/layout/list1"/>
    <dgm:cxn modelId="{0AFA2F52-5469-4C1B-9C44-D76612FEB480}" type="presParOf" srcId="{2A35EBBD-FB99-4493-9E31-AB2A18DDE8BD}" destId="{0F3CCFD4-0A18-430E-9D67-EBDD0C865FD9}" srcOrd="0" destOrd="0" presId="urn:microsoft.com/office/officeart/2005/8/layout/list1"/>
    <dgm:cxn modelId="{F45F95A7-06B3-4F31-B7F1-35BB900058FD}" type="presParOf" srcId="{0F3CCFD4-0A18-430E-9D67-EBDD0C865FD9}" destId="{2080C818-45B3-4B93-A9AF-29F01CCEDDAB}" srcOrd="0" destOrd="0" presId="urn:microsoft.com/office/officeart/2005/8/layout/list1"/>
    <dgm:cxn modelId="{6778A43A-5B4A-4674-949D-320F88516139}" type="presParOf" srcId="{0F3CCFD4-0A18-430E-9D67-EBDD0C865FD9}" destId="{4857FA36-1AFA-4D7D-8AF2-3E86FBBAB3AB}" srcOrd="1" destOrd="0" presId="urn:microsoft.com/office/officeart/2005/8/layout/list1"/>
    <dgm:cxn modelId="{F8E909C8-0EB6-4429-9F9D-A98EEF7B7A87}" type="presParOf" srcId="{2A35EBBD-FB99-4493-9E31-AB2A18DDE8BD}" destId="{7344A989-2C5D-4A3E-900F-6115DA981812}" srcOrd="1" destOrd="0" presId="urn:microsoft.com/office/officeart/2005/8/layout/list1"/>
    <dgm:cxn modelId="{EDFB2827-9143-4BD6-9215-4801611A8E5F}" type="presParOf" srcId="{2A35EBBD-FB99-4493-9E31-AB2A18DDE8BD}" destId="{403AC0F0-3BA5-446F-B9C8-09EC89F7AD22}" srcOrd="2" destOrd="0" presId="urn:microsoft.com/office/officeart/2005/8/layout/list1"/>
    <dgm:cxn modelId="{C7938530-069E-43AE-9A54-7774DB94CE42}" type="presParOf" srcId="{2A35EBBD-FB99-4493-9E31-AB2A18DDE8BD}" destId="{27127097-3E49-4013-8AFF-219DDC30B62E}" srcOrd="3" destOrd="0" presId="urn:microsoft.com/office/officeart/2005/8/layout/list1"/>
    <dgm:cxn modelId="{32E39460-4F88-4E10-8F48-290857EB2CCD}" type="presParOf" srcId="{2A35EBBD-FB99-4493-9E31-AB2A18DDE8BD}" destId="{0EB37B15-6429-4D66-8A29-7DE95845B269}" srcOrd="4" destOrd="0" presId="urn:microsoft.com/office/officeart/2005/8/layout/list1"/>
    <dgm:cxn modelId="{19E4327C-057C-47DC-AA2D-1951702CA5B0}" type="presParOf" srcId="{0EB37B15-6429-4D66-8A29-7DE95845B269}" destId="{6BFBFCD7-82E5-42CB-A85C-62504BDC07F6}" srcOrd="0" destOrd="0" presId="urn:microsoft.com/office/officeart/2005/8/layout/list1"/>
    <dgm:cxn modelId="{66718470-9FDB-4F41-9AB8-EDB0B5BCCF0B}" type="presParOf" srcId="{0EB37B15-6429-4D66-8A29-7DE95845B269}" destId="{60D4933D-A4E1-48C0-8CBD-F93A993C043E}" srcOrd="1" destOrd="0" presId="urn:microsoft.com/office/officeart/2005/8/layout/list1"/>
    <dgm:cxn modelId="{C8C2C6B1-EF07-4134-BAE3-170048D28551}" type="presParOf" srcId="{2A35EBBD-FB99-4493-9E31-AB2A18DDE8BD}" destId="{F1D4FC13-F73F-4CC5-89DD-7E9564DB8FB3}" srcOrd="5" destOrd="0" presId="urn:microsoft.com/office/officeart/2005/8/layout/list1"/>
    <dgm:cxn modelId="{D2C8610D-D6E2-4253-87F9-B9BC37B0CFBE}" type="presParOf" srcId="{2A35EBBD-FB99-4493-9E31-AB2A18DDE8BD}" destId="{7F912E2B-F644-434A-85A0-6D810D4AB77F}" srcOrd="6" destOrd="0" presId="urn:microsoft.com/office/officeart/2005/8/layout/list1"/>
    <dgm:cxn modelId="{1EDE7BDE-4BCE-4CE8-AB6A-8F4997CA4776}" type="presParOf" srcId="{2A35EBBD-FB99-4493-9E31-AB2A18DDE8BD}" destId="{3A95C7FF-6136-45B0-A6D5-353CBF871675}" srcOrd="7" destOrd="0" presId="urn:microsoft.com/office/officeart/2005/8/layout/list1"/>
    <dgm:cxn modelId="{F2C3E532-D9B4-4315-8FAA-8B4E6C8F7629}" type="presParOf" srcId="{2A35EBBD-FB99-4493-9E31-AB2A18DDE8BD}" destId="{FA264B1E-40F7-4E51-8C1F-37B77AB6E465}" srcOrd="8" destOrd="0" presId="urn:microsoft.com/office/officeart/2005/8/layout/list1"/>
    <dgm:cxn modelId="{68E53253-5D09-49A6-8D69-5A7865A465C1}" type="presParOf" srcId="{FA264B1E-40F7-4E51-8C1F-37B77AB6E465}" destId="{F8E89FFC-624C-40A5-82A4-E1166BF6A8BF}" srcOrd="0" destOrd="0" presId="urn:microsoft.com/office/officeart/2005/8/layout/list1"/>
    <dgm:cxn modelId="{59977A62-A922-4E47-886D-8F42CF2EF286}" type="presParOf" srcId="{FA264B1E-40F7-4E51-8C1F-37B77AB6E465}" destId="{7312EA47-D5C6-4FA4-ADC8-57051EDBBB6E}" srcOrd="1" destOrd="0" presId="urn:microsoft.com/office/officeart/2005/8/layout/list1"/>
    <dgm:cxn modelId="{DD6475FE-9F35-41CE-9CA4-5B571FD7AD8E}" type="presParOf" srcId="{2A35EBBD-FB99-4493-9E31-AB2A18DDE8BD}" destId="{62B1404A-48EB-4BF2-BC05-AB6DDACE0BC1}" srcOrd="9" destOrd="0" presId="urn:microsoft.com/office/officeart/2005/8/layout/list1"/>
    <dgm:cxn modelId="{30160C9F-E934-4D57-B425-479AD479CE44}" type="presParOf" srcId="{2A35EBBD-FB99-4493-9E31-AB2A18DDE8BD}" destId="{3E43A6D5-7A90-43D9-9455-85C805FF64A9}" srcOrd="10" destOrd="0" presId="urn:microsoft.com/office/officeart/2005/8/layout/list1"/>
    <dgm:cxn modelId="{CE51BB88-AA95-4E85-B805-70BEE347D377}" type="presParOf" srcId="{2A35EBBD-FB99-4493-9E31-AB2A18DDE8BD}" destId="{730E069D-28FB-4A26-ADDE-009D9F6E3A80}" srcOrd="11" destOrd="0" presId="urn:microsoft.com/office/officeart/2005/8/layout/list1"/>
    <dgm:cxn modelId="{3017D6CB-82E4-421E-880B-D6C1371B4913}" type="presParOf" srcId="{2A35EBBD-FB99-4493-9E31-AB2A18DDE8BD}" destId="{76B0BE0B-2CDC-4AF3-ABAE-0639A8C82867}" srcOrd="12" destOrd="0" presId="urn:microsoft.com/office/officeart/2005/8/layout/list1"/>
    <dgm:cxn modelId="{163BB851-730F-4DB1-8058-2A3CECF0BFF4}" type="presParOf" srcId="{76B0BE0B-2CDC-4AF3-ABAE-0639A8C82867}" destId="{35AAC66C-FFB6-4889-B5DE-CAF17FBF5EA2}" srcOrd="0" destOrd="0" presId="urn:microsoft.com/office/officeart/2005/8/layout/list1"/>
    <dgm:cxn modelId="{823B9F14-3C19-43B3-AD2C-FEDA68238116}" type="presParOf" srcId="{76B0BE0B-2CDC-4AF3-ABAE-0639A8C82867}" destId="{3BD5F9A3-9D3E-4FC3-955B-92704FF32CC8}" srcOrd="1" destOrd="0" presId="urn:microsoft.com/office/officeart/2005/8/layout/list1"/>
    <dgm:cxn modelId="{AB47CDC7-1E3E-4DAE-B3C8-705EC1847568}" type="presParOf" srcId="{2A35EBBD-FB99-4493-9E31-AB2A18DDE8BD}" destId="{522E7BBD-C103-4CC7-9B82-2A5CD881167C}" srcOrd="13" destOrd="0" presId="urn:microsoft.com/office/officeart/2005/8/layout/list1"/>
    <dgm:cxn modelId="{3C8EB0D3-4168-4990-B2C2-367FF4DA29D5}" type="presParOf" srcId="{2A35EBBD-FB99-4493-9E31-AB2A18DDE8BD}" destId="{E404AE3B-85C4-408A-AC5C-26EC5B577F19}" srcOrd="14" destOrd="0" presId="urn:microsoft.com/office/officeart/2005/8/layout/list1"/>
    <dgm:cxn modelId="{83DE98A5-D556-4DF8-806D-D64432C01E46}" type="presParOf" srcId="{2A35EBBD-FB99-4493-9E31-AB2A18DDE8BD}" destId="{D9C8FCDF-CB7E-4D64-8140-77A5D59DFD9A}" srcOrd="15" destOrd="0" presId="urn:microsoft.com/office/officeart/2005/8/layout/list1"/>
    <dgm:cxn modelId="{749E4EA1-0183-4C9E-A79D-C9E85F16E4BD}" type="presParOf" srcId="{2A35EBBD-FB99-4493-9E31-AB2A18DDE8BD}" destId="{15D00EC9-ED00-43A9-984C-CB9586A5B07F}" srcOrd="16" destOrd="0" presId="urn:microsoft.com/office/officeart/2005/8/layout/list1"/>
    <dgm:cxn modelId="{82AABF8A-5A75-415A-BFAA-1E11B83344B7}" type="presParOf" srcId="{15D00EC9-ED00-43A9-984C-CB9586A5B07F}" destId="{A9695507-AE76-463C-A664-E1804BD8C572}" srcOrd="0" destOrd="0" presId="urn:microsoft.com/office/officeart/2005/8/layout/list1"/>
    <dgm:cxn modelId="{A1F540A4-8CFF-434F-9029-B6AEE21E9A69}" type="presParOf" srcId="{15D00EC9-ED00-43A9-984C-CB9586A5B07F}" destId="{54BC083F-697E-4CD1-9DFE-FD832602518C}" srcOrd="1" destOrd="0" presId="urn:microsoft.com/office/officeart/2005/8/layout/list1"/>
    <dgm:cxn modelId="{77F9E763-B10A-434F-8596-93E7675E5A8D}" type="presParOf" srcId="{2A35EBBD-FB99-4493-9E31-AB2A18DDE8BD}" destId="{EB7A7371-9A8B-43B1-B8D3-5446E01B7688}" srcOrd="17" destOrd="0" presId="urn:microsoft.com/office/officeart/2005/8/layout/list1"/>
    <dgm:cxn modelId="{0CDDA59C-2425-4719-ACD0-8F76A36A2C6A}" type="presParOf" srcId="{2A35EBBD-FB99-4493-9E31-AB2A18DDE8BD}" destId="{9D581D6F-B080-4464-97F6-DA302BD6155B}" srcOrd="18" destOrd="0" presId="urn:microsoft.com/office/officeart/2005/8/layout/list1"/>
    <dgm:cxn modelId="{0B6ACD22-A877-4CF6-BDDF-6E7C51CA8CEF}" type="presParOf" srcId="{2A35EBBD-FB99-4493-9E31-AB2A18DDE8BD}" destId="{0C3D0E61-936D-4327-9259-997B30492826}" srcOrd="19" destOrd="0" presId="urn:microsoft.com/office/officeart/2005/8/layout/list1"/>
    <dgm:cxn modelId="{6864D8EC-6A21-4ED3-AF15-A9314001963D}" type="presParOf" srcId="{2A35EBBD-FB99-4493-9E31-AB2A18DDE8BD}" destId="{172973FC-D1EF-4985-9065-0AF78A1507B7}" srcOrd="20" destOrd="0" presId="urn:microsoft.com/office/officeart/2005/8/layout/list1"/>
    <dgm:cxn modelId="{0C5359B6-B763-4735-BAED-E379F3F38281}" type="presParOf" srcId="{172973FC-D1EF-4985-9065-0AF78A1507B7}" destId="{3BBC55DD-F25D-4559-8D11-A5FBEA17A920}" srcOrd="0" destOrd="0" presId="urn:microsoft.com/office/officeart/2005/8/layout/list1"/>
    <dgm:cxn modelId="{8546FFCC-2F1E-4E48-817B-899F050E35B9}" type="presParOf" srcId="{172973FC-D1EF-4985-9065-0AF78A1507B7}" destId="{79CBD60D-610E-4F61-A535-D925145E7482}" srcOrd="1" destOrd="0" presId="urn:microsoft.com/office/officeart/2005/8/layout/list1"/>
    <dgm:cxn modelId="{47092C82-8C81-4B5A-935B-0A664BD92186}" type="presParOf" srcId="{2A35EBBD-FB99-4493-9E31-AB2A18DDE8BD}" destId="{CABBEC02-DAB6-4C4F-8A6F-545C01435D0D}" srcOrd="21" destOrd="0" presId="urn:microsoft.com/office/officeart/2005/8/layout/list1"/>
    <dgm:cxn modelId="{59DC2417-F6A3-4526-A0E8-763947871BF5}" type="presParOf" srcId="{2A35EBBD-FB99-4493-9E31-AB2A18DDE8BD}" destId="{6EA137B6-C470-4885-BFAF-8511533232AA}" srcOrd="22" destOrd="0" presId="urn:microsoft.com/office/officeart/2005/8/layout/list1"/>
    <dgm:cxn modelId="{32E4F386-EDFB-494E-82C1-E1B4817A9730}" type="presParOf" srcId="{2A35EBBD-FB99-4493-9E31-AB2A18DDE8BD}" destId="{AF6B02DE-8499-43E5-955C-46E1ABCEBE69}" srcOrd="23" destOrd="0" presId="urn:microsoft.com/office/officeart/2005/8/layout/list1"/>
    <dgm:cxn modelId="{991D96B7-250C-49AA-9490-80A3ABA573EA}" type="presParOf" srcId="{2A35EBBD-FB99-4493-9E31-AB2A18DDE8BD}" destId="{16446A9C-53E4-4C2D-A3AE-B470B13DFB17}" srcOrd="24" destOrd="0" presId="urn:microsoft.com/office/officeart/2005/8/layout/list1"/>
    <dgm:cxn modelId="{51A06C50-6F58-49F8-8920-2C01A5C5BCF5}" type="presParOf" srcId="{16446A9C-53E4-4C2D-A3AE-B470B13DFB17}" destId="{90364F65-E55D-4849-A27D-3E1D3A683BC9}" srcOrd="0" destOrd="0" presId="urn:microsoft.com/office/officeart/2005/8/layout/list1"/>
    <dgm:cxn modelId="{6AB941BD-B9E7-4CA0-AD42-308CD392C9FF}" type="presParOf" srcId="{16446A9C-53E4-4C2D-A3AE-B470B13DFB17}" destId="{EB2F49A1-3AB9-4BB6-92D3-5A8758EF5FE6}" srcOrd="1" destOrd="0" presId="urn:microsoft.com/office/officeart/2005/8/layout/list1"/>
    <dgm:cxn modelId="{3E084367-F4A6-40F7-8F70-37A961E92A83}" type="presParOf" srcId="{2A35EBBD-FB99-4493-9E31-AB2A18DDE8BD}" destId="{95DBE64C-C9E2-4DF1-8514-0C2E6FDF6AF3}" srcOrd="25" destOrd="0" presId="urn:microsoft.com/office/officeart/2005/8/layout/list1"/>
    <dgm:cxn modelId="{F5D466C0-CA88-425E-96F5-C02A80C30404}" type="presParOf" srcId="{2A35EBBD-FB99-4493-9E31-AB2A18DDE8BD}" destId="{A74082D4-A470-480D-A42C-B2E0AB3A68A2}" srcOrd="26" destOrd="0" presId="urn:microsoft.com/office/officeart/2005/8/layout/list1"/>
    <dgm:cxn modelId="{91ED7CE9-AE81-478A-BA96-3BAAD1D70993}" type="presParOf" srcId="{2A35EBBD-FB99-4493-9E31-AB2A18DDE8BD}" destId="{D000A149-8E6E-4911-8B09-76918194B42A}" srcOrd="27" destOrd="0" presId="urn:microsoft.com/office/officeart/2005/8/layout/list1"/>
    <dgm:cxn modelId="{6D9BDAF4-B881-495D-8272-04BE8F4ED9EE}" type="presParOf" srcId="{2A35EBBD-FB99-4493-9E31-AB2A18DDE8BD}" destId="{8ED3B42B-794E-4B29-A829-A20A5E349788}" srcOrd="28" destOrd="0" presId="urn:microsoft.com/office/officeart/2005/8/layout/list1"/>
    <dgm:cxn modelId="{DAC7D2EA-42A1-459B-A50E-826A6217FD7E}" type="presParOf" srcId="{8ED3B42B-794E-4B29-A829-A20A5E349788}" destId="{EEBAD9A7-4D15-4398-A0E7-B47BBC2EDCA7}" srcOrd="0" destOrd="0" presId="urn:microsoft.com/office/officeart/2005/8/layout/list1"/>
    <dgm:cxn modelId="{39D6512B-BA5B-4E74-B732-F635342143C1}" type="presParOf" srcId="{8ED3B42B-794E-4B29-A829-A20A5E349788}" destId="{160F6153-8343-40DF-8E27-BA8ACCF8EA44}" srcOrd="1" destOrd="0" presId="urn:microsoft.com/office/officeart/2005/8/layout/list1"/>
    <dgm:cxn modelId="{AF4D53CD-FB17-4B64-BB66-6E44FD4EB515}" type="presParOf" srcId="{2A35EBBD-FB99-4493-9E31-AB2A18DDE8BD}" destId="{658054B6-F09E-4378-8A1C-B4805EA05D6D}" srcOrd="29" destOrd="0" presId="urn:microsoft.com/office/officeart/2005/8/layout/list1"/>
    <dgm:cxn modelId="{B6F744F0-1306-4440-BBCB-81DA66B204AE}" type="presParOf" srcId="{2A35EBBD-FB99-4493-9E31-AB2A18DDE8BD}" destId="{03299517-3372-417F-B6BF-D9691B4ED105}" srcOrd="30" destOrd="0" presId="urn:microsoft.com/office/officeart/2005/8/layout/list1"/>
    <dgm:cxn modelId="{70C1B9A4-1C26-4EF8-A0CD-0F59DAAE8B07}" type="presParOf" srcId="{2A35EBBD-FB99-4493-9E31-AB2A18DDE8BD}" destId="{133C046A-2008-442D-8810-948A621C5CBF}" srcOrd="31" destOrd="0" presId="urn:microsoft.com/office/officeart/2005/8/layout/list1"/>
    <dgm:cxn modelId="{AD1D734C-0CDE-44CC-9652-AB8DE715A19E}" type="presParOf" srcId="{2A35EBBD-FB99-4493-9E31-AB2A18DDE8BD}" destId="{3ACD6C17-8489-4654-9ADA-8F6A901BD617}" srcOrd="32" destOrd="0" presId="urn:microsoft.com/office/officeart/2005/8/layout/list1"/>
    <dgm:cxn modelId="{54384DEB-34F4-48A0-9439-416F170ADE6A}" type="presParOf" srcId="{3ACD6C17-8489-4654-9ADA-8F6A901BD617}" destId="{E9EFFDC9-530E-4BD9-8DBF-F9D4EE6528A2}" srcOrd="0" destOrd="0" presId="urn:microsoft.com/office/officeart/2005/8/layout/list1"/>
    <dgm:cxn modelId="{3CA9AF00-83A0-4FE3-AC09-6F2DEB1AE10B}" type="presParOf" srcId="{3ACD6C17-8489-4654-9ADA-8F6A901BD617}" destId="{85D24045-E125-48AE-BF70-DE4F3C4BF202}" srcOrd="1" destOrd="0" presId="urn:microsoft.com/office/officeart/2005/8/layout/list1"/>
    <dgm:cxn modelId="{6863FA16-8B79-4423-8688-6EEA43D2CE97}" type="presParOf" srcId="{2A35EBBD-FB99-4493-9E31-AB2A18DDE8BD}" destId="{ED5E2F85-A12D-4100-8A3E-90183D650E56}" srcOrd="33" destOrd="0" presId="urn:microsoft.com/office/officeart/2005/8/layout/list1"/>
    <dgm:cxn modelId="{CB51082A-0470-48AC-AE82-F03648194EA6}" type="presParOf" srcId="{2A35EBBD-FB99-4493-9E31-AB2A18DDE8BD}" destId="{C1981E09-92BD-428C-8DF9-4AED5BBDC39D}" srcOrd="34" destOrd="0" presId="urn:microsoft.com/office/officeart/2005/8/layout/list1"/>
    <dgm:cxn modelId="{4039567A-D6F5-4147-83E1-51D1DF2530EA}" type="presParOf" srcId="{2A35EBBD-FB99-4493-9E31-AB2A18DDE8BD}" destId="{2BB782C2-2219-4FA3-8120-E303A4662260}" srcOrd="35" destOrd="0" presId="urn:microsoft.com/office/officeart/2005/8/layout/list1"/>
    <dgm:cxn modelId="{17511A19-26EC-4B20-8295-49011C084A0C}" type="presParOf" srcId="{2A35EBBD-FB99-4493-9E31-AB2A18DDE8BD}" destId="{0F33BF9E-B867-4DD4-96FB-ED4A3A2073A1}" srcOrd="36" destOrd="0" presId="urn:microsoft.com/office/officeart/2005/8/layout/list1"/>
    <dgm:cxn modelId="{120A5AD1-B869-4B0F-A203-7FB13111BD14}" type="presParOf" srcId="{0F33BF9E-B867-4DD4-96FB-ED4A3A2073A1}" destId="{BE265131-47C1-4030-BB31-A0A590E4C7D8}" srcOrd="0" destOrd="0" presId="urn:microsoft.com/office/officeart/2005/8/layout/list1"/>
    <dgm:cxn modelId="{1EB2E790-BB4F-4DDF-BEB4-7E21CAB71C5C}" type="presParOf" srcId="{0F33BF9E-B867-4DD4-96FB-ED4A3A2073A1}" destId="{1010DCA0-FCD9-4CF8-A17B-472E4107D289}" srcOrd="1" destOrd="0" presId="urn:microsoft.com/office/officeart/2005/8/layout/list1"/>
    <dgm:cxn modelId="{077F6A8F-F1AB-49C2-ABFB-CA01A52CE65A}" type="presParOf" srcId="{2A35EBBD-FB99-4493-9E31-AB2A18DDE8BD}" destId="{AAEB4E6D-CE27-4226-8840-8D4E541A4EC6}" srcOrd="37" destOrd="0" presId="urn:microsoft.com/office/officeart/2005/8/layout/list1"/>
    <dgm:cxn modelId="{03FAAEAE-0BE7-4126-A331-FEEDC5988897}" type="presParOf" srcId="{2A35EBBD-FB99-4493-9E31-AB2A18DDE8BD}" destId="{79CFAA82-365C-4227-8335-A6128E63EF8E}" srcOrd="3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79107-02F1-49B7-9E7C-D67CC5D9DEAB}">
      <dsp:nvSpPr>
        <dsp:cNvPr id="0" name=""/>
        <dsp:cNvSpPr/>
      </dsp:nvSpPr>
      <dsp:spPr>
        <a:xfrm>
          <a:off x="0" y="216006"/>
          <a:ext cx="6786842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8BA85E-9320-40EA-AE8A-4B7C52A9388A}">
      <dsp:nvSpPr>
        <dsp:cNvPr id="0" name=""/>
        <dsp:cNvSpPr/>
      </dsp:nvSpPr>
      <dsp:spPr>
        <a:xfrm>
          <a:off x="339342" y="68406"/>
          <a:ext cx="4750789" cy="2952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9569" tIns="0" rIns="179569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>
              <a:solidFill>
                <a:srgbClr val="00B0F0"/>
              </a:solidFill>
            </a:rPr>
            <a:t>The </a:t>
          </a:r>
          <a:r>
            <a:rPr lang="it-IT" sz="1000" kern="1200" dirty="0" err="1">
              <a:solidFill>
                <a:srgbClr val="00B0F0"/>
              </a:solidFill>
            </a:rPr>
            <a:t>title</a:t>
          </a:r>
          <a:r>
            <a:rPr lang="it-IT" sz="1000" kern="1200" dirty="0">
              <a:solidFill>
                <a:srgbClr val="00B0F0"/>
              </a:solidFill>
            </a:rPr>
            <a:t> of the </a:t>
          </a:r>
          <a:r>
            <a:rPr lang="it-IT" sz="1000" kern="1200" dirty="0" err="1">
              <a:solidFill>
                <a:srgbClr val="00B0F0"/>
              </a:solidFill>
            </a:rPr>
            <a:t>course</a:t>
          </a:r>
          <a:r>
            <a:rPr lang="it-IT" sz="1000" kern="1200" dirty="0">
              <a:solidFill>
                <a:srgbClr val="00B0F0"/>
              </a:solidFill>
            </a:rPr>
            <a:t>/curriculum</a:t>
          </a:r>
        </a:p>
      </dsp:txBody>
      <dsp:txXfrm>
        <a:off x="353752" y="82816"/>
        <a:ext cx="4721969" cy="266380"/>
      </dsp:txXfrm>
    </dsp:sp>
    <dsp:sp modelId="{403AC0F0-3BA5-446F-B9C8-09EC89F7AD22}">
      <dsp:nvSpPr>
        <dsp:cNvPr id="0" name=""/>
        <dsp:cNvSpPr/>
      </dsp:nvSpPr>
      <dsp:spPr>
        <a:xfrm>
          <a:off x="0" y="669606"/>
          <a:ext cx="6786842" cy="417375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26734" tIns="208280" rIns="526734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00" i="1" kern="1200" dirty="0" err="1">
              <a:solidFill>
                <a:srgbClr val="00B0F0"/>
              </a:solidFill>
            </a:rPr>
            <a:t>Linked</a:t>
          </a:r>
          <a:r>
            <a:rPr lang="it-IT" sz="1000" i="1" kern="1200" dirty="0">
              <a:solidFill>
                <a:srgbClr val="00B0F0"/>
              </a:solidFill>
            </a:rPr>
            <a:t> to the “</a:t>
          </a:r>
          <a:r>
            <a:rPr lang="it-IT" sz="1000" i="1" kern="1200" dirty="0" err="1">
              <a:solidFill>
                <a:srgbClr val="00B0F0"/>
              </a:solidFill>
            </a:rPr>
            <a:t>Organisations</a:t>
          </a:r>
          <a:r>
            <a:rPr lang="it-IT" sz="1000" i="1" kern="1200" dirty="0">
              <a:solidFill>
                <a:srgbClr val="00B0F0"/>
              </a:solidFill>
            </a:rPr>
            <a:t>/</a:t>
          </a:r>
          <a:r>
            <a:rPr lang="it-IT" sz="1000" i="1" kern="1200" dirty="0" err="1">
              <a:solidFill>
                <a:srgbClr val="00B0F0"/>
              </a:solidFill>
            </a:rPr>
            <a:t>Stakeholders</a:t>
          </a:r>
          <a:r>
            <a:rPr lang="it-IT" sz="1000" i="1" kern="1200" dirty="0">
              <a:solidFill>
                <a:srgbClr val="00B0F0"/>
              </a:solidFill>
            </a:rPr>
            <a:t>” database</a:t>
          </a:r>
        </a:p>
      </dsp:txBody>
      <dsp:txXfrm>
        <a:off x="0" y="669606"/>
        <a:ext cx="6786842" cy="417375"/>
      </dsp:txXfrm>
    </dsp:sp>
    <dsp:sp modelId="{4857FA36-1AFA-4D7D-8AF2-3E86FBBAB3AB}">
      <dsp:nvSpPr>
        <dsp:cNvPr id="0" name=""/>
        <dsp:cNvSpPr/>
      </dsp:nvSpPr>
      <dsp:spPr>
        <a:xfrm>
          <a:off x="339342" y="522006"/>
          <a:ext cx="4750789" cy="2952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9569" tIns="0" rIns="179569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>
              <a:solidFill>
                <a:srgbClr val="00B0F0"/>
              </a:solidFill>
            </a:rPr>
            <a:t>The </a:t>
          </a:r>
          <a:r>
            <a:rPr lang="it-IT" sz="1000" kern="1200" dirty="0" err="1">
              <a:solidFill>
                <a:srgbClr val="00B0F0"/>
              </a:solidFill>
            </a:rPr>
            <a:t>organisation</a:t>
          </a:r>
          <a:r>
            <a:rPr lang="it-IT" sz="1000" kern="1200" dirty="0">
              <a:solidFill>
                <a:srgbClr val="00B0F0"/>
              </a:solidFill>
            </a:rPr>
            <a:t> </a:t>
          </a:r>
          <a:r>
            <a:rPr lang="it-IT" sz="1000" kern="1200" dirty="0" err="1">
              <a:solidFill>
                <a:srgbClr val="00B0F0"/>
              </a:solidFill>
            </a:rPr>
            <a:t>who</a:t>
          </a:r>
          <a:r>
            <a:rPr lang="it-IT" sz="1000" kern="1200" dirty="0">
              <a:solidFill>
                <a:srgbClr val="00B0F0"/>
              </a:solidFill>
            </a:rPr>
            <a:t> </a:t>
          </a:r>
          <a:r>
            <a:rPr lang="it-IT" sz="1000" kern="1200" dirty="0" err="1">
              <a:solidFill>
                <a:srgbClr val="00B0F0"/>
              </a:solidFill>
            </a:rPr>
            <a:t>manages</a:t>
          </a:r>
          <a:r>
            <a:rPr lang="it-IT" sz="1000" kern="1200" dirty="0">
              <a:solidFill>
                <a:srgbClr val="00B0F0"/>
              </a:solidFill>
            </a:rPr>
            <a:t>, </a:t>
          </a:r>
          <a:r>
            <a:rPr lang="it-IT" sz="1000" kern="1200" dirty="0" err="1">
              <a:solidFill>
                <a:srgbClr val="00B0F0"/>
              </a:solidFill>
            </a:rPr>
            <a:t>leads</a:t>
          </a:r>
          <a:r>
            <a:rPr lang="it-IT" sz="1000" kern="1200" dirty="0">
              <a:solidFill>
                <a:srgbClr val="00B0F0"/>
              </a:solidFill>
            </a:rPr>
            <a:t>, </a:t>
          </a:r>
          <a:r>
            <a:rPr lang="it-IT" sz="1000" kern="1200" dirty="0" err="1">
              <a:solidFill>
                <a:srgbClr val="00B0F0"/>
              </a:solidFill>
            </a:rPr>
            <a:t>organises</a:t>
          </a:r>
          <a:r>
            <a:rPr lang="it-IT" sz="1000" kern="1200" dirty="0">
              <a:solidFill>
                <a:srgbClr val="00B0F0"/>
              </a:solidFill>
            </a:rPr>
            <a:t> or </a:t>
          </a:r>
          <a:r>
            <a:rPr lang="it-IT" sz="1000" kern="1200" dirty="0" err="1">
              <a:solidFill>
                <a:srgbClr val="00B0F0"/>
              </a:solidFill>
            </a:rPr>
            <a:t>prepares</a:t>
          </a:r>
          <a:r>
            <a:rPr lang="it-IT" sz="1000" kern="1200" dirty="0">
              <a:solidFill>
                <a:srgbClr val="00B0F0"/>
              </a:solidFill>
            </a:rPr>
            <a:t> the curriculum/</a:t>
          </a:r>
          <a:r>
            <a:rPr lang="it-IT" sz="1000" kern="1200" dirty="0" err="1">
              <a:solidFill>
                <a:srgbClr val="00B0F0"/>
              </a:solidFill>
            </a:rPr>
            <a:t>course</a:t>
          </a:r>
          <a:endParaRPr lang="it-IT" sz="1000" i="1" kern="1200" dirty="0">
            <a:solidFill>
              <a:srgbClr val="00B0F0"/>
            </a:solidFill>
          </a:endParaRPr>
        </a:p>
      </dsp:txBody>
      <dsp:txXfrm>
        <a:off x="353752" y="536416"/>
        <a:ext cx="4721969" cy="266380"/>
      </dsp:txXfrm>
    </dsp:sp>
    <dsp:sp modelId="{7F912E2B-F644-434A-85A0-6D810D4AB77F}">
      <dsp:nvSpPr>
        <dsp:cNvPr id="0" name=""/>
        <dsp:cNvSpPr/>
      </dsp:nvSpPr>
      <dsp:spPr>
        <a:xfrm>
          <a:off x="0" y="1288581"/>
          <a:ext cx="6786842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4933D-A4E1-48C0-8CBD-F93A993C043E}">
      <dsp:nvSpPr>
        <dsp:cNvPr id="0" name=""/>
        <dsp:cNvSpPr/>
      </dsp:nvSpPr>
      <dsp:spPr>
        <a:xfrm>
          <a:off x="339342" y="1140981"/>
          <a:ext cx="4750789" cy="2952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9569" tIns="0" rIns="179569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>
              <a:solidFill>
                <a:srgbClr val="00B0F0"/>
              </a:solidFill>
            </a:rPr>
            <a:t>A short </a:t>
          </a:r>
          <a:r>
            <a:rPr lang="it-IT" sz="1000" kern="1200" dirty="0" err="1">
              <a:solidFill>
                <a:srgbClr val="00B0F0"/>
              </a:solidFill>
            </a:rPr>
            <a:t>description</a:t>
          </a:r>
          <a:endParaRPr lang="it-IT" sz="1000" kern="1200" dirty="0">
            <a:solidFill>
              <a:srgbClr val="00B0F0"/>
            </a:solidFill>
          </a:endParaRPr>
        </a:p>
      </dsp:txBody>
      <dsp:txXfrm>
        <a:off x="353752" y="1155391"/>
        <a:ext cx="4721969" cy="266380"/>
      </dsp:txXfrm>
    </dsp:sp>
    <dsp:sp modelId="{3E43A6D5-7A90-43D9-9455-85C805FF64A9}">
      <dsp:nvSpPr>
        <dsp:cNvPr id="0" name=""/>
        <dsp:cNvSpPr/>
      </dsp:nvSpPr>
      <dsp:spPr>
        <a:xfrm>
          <a:off x="0" y="1742181"/>
          <a:ext cx="6786842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12EA47-D5C6-4FA4-ADC8-57051EDBBB6E}">
      <dsp:nvSpPr>
        <dsp:cNvPr id="0" name=""/>
        <dsp:cNvSpPr/>
      </dsp:nvSpPr>
      <dsp:spPr>
        <a:xfrm>
          <a:off x="339342" y="1594581"/>
          <a:ext cx="4750789" cy="2952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9569" tIns="0" rIns="179569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>
              <a:solidFill>
                <a:srgbClr val="00B0F0"/>
              </a:solidFill>
            </a:rPr>
            <a:t>The country of the </a:t>
          </a:r>
          <a:r>
            <a:rPr lang="it-IT" sz="1000" kern="1200" dirty="0" err="1">
              <a:solidFill>
                <a:srgbClr val="00B0F0"/>
              </a:solidFill>
            </a:rPr>
            <a:t>organisation</a:t>
          </a:r>
          <a:r>
            <a:rPr lang="it-IT" sz="1000" kern="1200" dirty="0">
              <a:solidFill>
                <a:srgbClr val="00B0F0"/>
              </a:solidFill>
            </a:rPr>
            <a:t> </a:t>
          </a:r>
          <a:r>
            <a:rPr lang="it-IT" sz="1000" kern="1200" dirty="0" err="1">
              <a:solidFill>
                <a:srgbClr val="00B0F0"/>
              </a:solidFill>
            </a:rPr>
            <a:t>delivering</a:t>
          </a:r>
          <a:r>
            <a:rPr lang="it-IT" sz="1000" kern="1200" dirty="0">
              <a:solidFill>
                <a:srgbClr val="00B0F0"/>
              </a:solidFill>
            </a:rPr>
            <a:t> the curriculum/</a:t>
          </a:r>
          <a:r>
            <a:rPr lang="it-IT" sz="1000" kern="1200" dirty="0" err="1">
              <a:solidFill>
                <a:srgbClr val="00B0F0"/>
              </a:solidFill>
            </a:rPr>
            <a:t>course</a:t>
          </a:r>
          <a:endParaRPr lang="it-IT" sz="1000" kern="1200" dirty="0">
            <a:solidFill>
              <a:srgbClr val="00B0F0"/>
            </a:solidFill>
          </a:endParaRPr>
        </a:p>
      </dsp:txBody>
      <dsp:txXfrm>
        <a:off x="353752" y="1608991"/>
        <a:ext cx="4721969" cy="266380"/>
      </dsp:txXfrm>
    </dsp:sp>
    <dsp:sp modelId="{E404AE3B-85C4-408A-AC5C-26EC5B577F19}">
      <dsp:nvSpPr>
        <dsp:cNvPr id="0" name=""/>
        <dsp:cNvSpPr/>
      </dsp:nvSpPr>
      <dsp:spPr>
        <a:xfrm>
          <a:off x="0" y="2195781"/>
          <a:ext cx="6786842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5F9A3-9D3E-4FC3-955B-92704FF32CC8}">
      <dsp:nvSpPr>
        <dsp:cNvPr id="0" name=""/>
        <dsp:cNvSpPr/>
      </dsp:nvSpPr>
      <dsp:spPr>
        <a:xfrm>
          <a:off x="339342" y="2048181"/>
          <a:ext cx="4750789" cy="29520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9569" tIns="0" rIns="179569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>
              <a:solidFill>
                <a:srgbClr val="00B0F0"/>
              </a:solidFill>
            </a:rPr>
            <a:t>In which language the course/curriculum is delivered</a:t>
          </a:r>
          <a:endParaRPr lang="it-IT" sz="1000" kern="1200" dirty="0">
            <a:solidFill>
              <a:srgbClr val="00B0F0"/>
            </a:solidFill>
          </a:endParaRPr>
        </a:p>
      </dsp:txBody>
      <dsp:txXfrm>
        <a:off x="353752" y="2062591"/>
        <a:ext cx="4721969" cy="266380"/>
      </dsp:txXfrm>
    </dsp:sp>
    <dsp:sp modelId="{9D581D6F-B080-4464-97F6-DA302BD6155B}">
      <dsp:nvSpPr>
        <dsp:cNvPr id="0" name=""/>
        <dsp:cNvSpPr/>
      </dsp:nvSpPr>
      <dsp:spPr>
        <a:xfrm>
          <a:off x="0" y="2649382"/>
          <a:ext cx="6786842" cy="417375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26734" tIns="208280" rIns="526734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00" i="1" kern="1200" dirty="0" err="1">
              <a:solidFill>
                <a:srgbClr val="00B0F0"/>
              </a:solidFill>
            </a:rPr>
            <a:t>Bio</a:t>
          </a:r>
          <a:r>
            <a:rPr lang="it-IT" sz="1000" i="1" kern="1200" dirty="0">
              <a:solidFill>
                <a:srgbClr val="00B0F0"/>
              </a:solidFill>
            </a:rPr>
            <a:t>-economy, Business </a:t>
          </a:r>
          <a:r>
            <a:rPr lang="it-IT" sz="1000" i="1" kern="1200" dirty="0" err="1">
              <a:solidFill>
                <a:srgbClr val="00B0F0"/>
              </a:solidFill>
            </a:rPr>
            <a:t>as</a:t>
          </a:r>
          <a:r>
            <a:rPr lang="it-IT" sz="1000" i="1" kern="1200" dirty="0">
              <a:solidFill>
                <a:srgbClr val="00B0F0"/>
              </a:solidFill>
            </a:rPr>
            <a:t> </a:t>
          </a:r>
          <a:r>
            <a:rPr lang="it-IT" sz="1000" i="1" kern="1200" dirty="0" err="1">
              <a:solidFill>
                <a:srgbClr val="00B0F0"/>
              </a:solidFill>
            </a:rPr>
            <a:t>usual</a:t>
          </a:r>
          <a:r>
            <a:rPr lang="it-IT" sz="1000" i="1" kern="1200" dirty="0">
              <a:solidFill>
                <a:srgbClr val="00B0F0"/>
              </a:solidFill>
            </a:rPr>
            <a:t>, </a:t>
          </a:r>
          <a:r>
            <a:rPr lang="it-IT" sz="1000" i="1" kern="1200" dirty="0" err="1">
              <a:solidFill>
                <a:srgbClr val="00B0F0"/>
              </a:solidFill>
            </a:rPr>
            <a:t>Digitalisation</a:t>
          </a:r>
          <a:r>
            <a:rPr lang="it-IT" sz="1000" i="1" kern="1200" dirty="0">
              <a:solidFill>
                <a:srgbClr val="00B0F0"/>
              </a:solidFill>
            </a:rPr>
            <a:t>, </a:t>
          </a:r>
          <a:r>
            <a:rPr lang="it-IT" sz="1000" i="1" kern="1200" dirty="0" err="1">
              <a:solidFill>
                <a:srgbClr val="00B0F0"/>
              </a:solidFill>
            </a:rPr>
            <a:t>Entrepreneurship</a:t>
          </a:r>
          <a:r>
            <a:rPr lang="it-IT" sz="1000" i="1" kern="1200" dirty="0">
              <a:solidFill>
                <a:srgbClr val="00B0F0"/>
              </a:solidFill>
            </a:rPr>
            <a:t>, Soft </a:t>
          </a:r>
          <a:r>
            <a:rPr lang="it-IT" sz="1000" i="1" kern="1200" dirty="0" err="1">
              <a:solidFill>
                <a:srgbClr val="00B0F0"/>
              </a:solidFill>
            </a:rPr>
            <a:t>skills</a:t>
          </a:r>
          <a:r>
            <a:rPr lang="it-IT" sz="1000" i="1" kern="1200" dirty="0">
              <a:solidFill>
                <a:srgbClr val="00B0F0"/>
              </a:solidFill>
            </a:rPr>
            <a:t>, </a:t>
          </a:r>
          <a:r>
            <a:rPr lang="it-IT" sz="1000" i="1" kern="1200" dirty="0" err="1">
              <a:solidFill>
                <a:srgbClr val="00B0F0"/>
              </a:solidFill>
            </a:rPr>
            <a:t>Sustainability</a:t>
          </a:r>
          <a:endParaRPr lang="it-IT" sz="1000" i="1" kern="1200" dirty="0">
            <a:solidFill>
              <a:srgbClr val="00B0F0"/>
            </a:solidFill>
          </a:endParaRPr>
        </a:p>
      </dsp:txBody>
      <dsp:txXfrm>
        <a:off x="0" y="2649382"/>
        <a:ext cx="6786842" cy="417375"/>
      </dsp:txXfrm>
    </dsp:sp>
    <dsp:sp modelId="{54BC083F-697E-4CD1-9DFE-FD832602518C}">
      <dsp:nvSpPr>
        <dsp:cNvPr id="0" name=""/>
        <dsp:cNvSpPr/>
      </dsp:nvSpPr>
      <dsp:spPr>
        <a:xfrm>
          <a:off x="339342" y="2501782"/>
          <a:ext cx="4750789" cy="29520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9569" tIns="0" rIns="179569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 err="1">
              <a:solidFill>
                <a:srgbClr val="00B0F0"/>
              </a:solidFill>
            </a:rPr>
            <a:t>Relevant</a:t>
          </a:r>
          <a:r>
            <a:rPr lang="it-IT" sz="1000" kern="1200" dirty="0">
              <a:solidFill>
                <a:srgbClr val="00B0F0"/>
              </a:solidFill>
            </a:rPr>
            <a:t> </a:t>
          </a:r>
          <a:r>
            <a:rPr lang="it-IT" sz="1000" kern="1200" dirty="0" err="1">
              <a:solidFill>
                <a:srgbClr val="00B0F0"/>
              </a:solidFill>
            </a:rPr>
            <a:t>keywords</a:t>
          </a:r>
          <a:r>
            <a:rPr lang="it-IT" sz="1000" kern="1200" dirty="0">
              <a:solidFill>
                <a:srgbClr val="00B0F0"/>
              </a:solidFill>
            </a:rPr>
            <a:t> to </a:t>
          </a:r>
          <a:r>
            <a:rPr lang="it-IT" sz="1000" kern="1200" dirty="0" err="1">
              <a:solidFill>
                <a:srgbClr val="00B0F0"/>
              </a:solidFill>
            </a:rPr>
            <a:t>identify</a:t>
          </a:r>
          <a:r>
            <a:rPr lang="it-IT" sz="1000" kern="1200" dirty="0">
              <a:solidFill>
                <a:srgbClr val="00B0F0"/>
              </a:solidFill>
            </a:rPr>
            <a:t> </a:t>
          </a:r>
          <a:r>
            <a:rPr lang="it-IT" sz="1000" kern="1200" dirty="0" err="1">
              <a:solidFill>
                <a:srgbClr val="00B0F0"/>
              </a:solidFill>
            </a:rPr>
            <a:t>it</a:t>
          </a:r>
          <a:endParaRPr lang="it-IT" sz="1000" i="1" kern="1200" dirty="0">
            <a:solidFill>
              <a:srgbClr val="00B0F0"/>
            </a:solidFill>
          </a:endParaRPr>
        </a:p>
      </dsp:txBody>
      <dsp:txXfrm>
        <a:off x="353752" y="2516192"/>
        <a:ext cx="4721969" cy="266380"/>
      </dsp:txXfrm>
    </dsp:sp>
    <dsp:sp modelId="{A74082D4-A470-480D-A42C-B2E0AB3A68A2}">
      <dsp:nvSpPr>
        <dsp:cNvPr id="0" name=""/>
        <dsp:cNvSpPr/>
      </dsp:nvSpPr>
      <dsp:spPr>
        <a:xfrm>
          <a:off x="0" y="3268357"/>
          <a:ext cx="6786842" cy="551250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26734" tIns="208280" rIns="526734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00" i="1" kern="1200" dirty="0">
              <a:solidFill>
                <a:srgbClr val="00B0F0"/>
              </a:solidFill>
            </a:rPr>
            <a:t>Workshop; training </a:t>
          </a:r>
          <a:r>
            <a:rPr lang="it-IT" sz="1000" i="1" kern="1200" dirty="0" err="1">
              <a:solidFill>
                <a:srgbClr val="00B0F0"/>
              </a:solidFill>
            </a:rPr>
            <a:t>course</a:t>
          </a:r>
          <a:r>
            <a:rPr lang="it-IT" sz="1000" i="1" kern="1200" dirty="0">
              <a:solidFill>
                <a:srgbClr val="00B0F0"/>
              </a:solidFill>
            </a:rPr>
            <a:t>; </a:t>
          </a:r>
          <a:r>
            <a:rPr lang="it-IT" sz="1000" i="1" kern="1200" dirty="0" err="1">
              <a:solidFill>
                <a:srgbClr val="00B0F0"/>
              </a:solidFill>
            </a:rPr>
            <a:t>master’s</a:t>
          </a:r>
          <a:r>
            <a:rPr lang="it-IT" sz="1000" i="1" kern="1200" dirty="0">
              <a:solidFill>
                <a:srgbClr val="00B0F0"/>
              </a:solidFill>
            </a:rPr>
            <a:t> </a:t>
          </a:r>
          <a:r>
            <a:rPr lang="it-IT" sz="1000" i="1" kern="1200" dirty="0" err="1">
              <a:solidFill>
                <a:srgbClr val="00B0F0"/>
              </a:solidFill>
            </a:rPr>
            <a:t>degree</a:t>
          </a:r>
          <a:r>
            <a:rPr lang="it-IT" sz="1000" i="1" kern="1200" dirty="0">
              <a:solidFill>
                <a:srgbClr val="00B0F0"/>
              </a:solidFill>
            </a:rPr>
            <a:t>; high educational </a:t>
          </a:r>
          <a:r>
            <a:rPr lang="it-IT" sz="1000" i="1" kern="1200" dirty="0" err="1">
              <a:solidFill>
                <a:srgbClr val="00B0F0"/>
              </a:solidFill>
            </a:rPr>
            <a:t>school</a:t>
          </a:r>
          <a:r>
            <a:rPr lang="it-IT" sz="1000" i="1" kern="1200" dirty="0">
              <a:solidFill>
                <a:srgbClr val="00B0F0"/>
              </a:solidFill>
            </a:rPr>
            <a:t>; </a:t>
          </a:r>
          <a:r>
            <a:rPr lang="it-IT" sz="1000" i="1" kern="1200" dirty="0" err="1">
              <a:solidFill>
                <a:srgbClr val="00B0F0"/>
              </a:solidFill>
            </a:rPr>
            <a:t>PhD</a:t>
          </a:r>
          <a:r>
            <a:rPr lang="it-IT" sz="1000" i="1" kern="1200" dirty="0">
              <a:solidFill>
                <a:srgbClr val="00B0F0"/>
              </a:solidFill>
            </a:rPr>
            <a:t>; </a:t>
          </a:r>
          <a:r>
            <a:rPr lang="it-IT" sz="1000" i="1" kern="1200" dirty="0" err="1">
              <a:solidFill>
                <a:srgbClr val="00B0F0"/>
              </a:solidFill>
            </a:rPr>
            <a:t>secondary</a:t>
          </a:r>
          <a:r>
            <a:rPr lang="it-IT" sz="1000" i="1" kern="1200" dirty="0">
              <a:solidFill>
                <a:srgbClr val="00B0F0"/>
              </a:solidFill>
            </a:rPr>
            <a:t> </a:t>
          </a:r>
          <a:r>
            <a:rPr lang="it-IT" sz="1000" i="1" kern="1200" dirty="0" err="1">
              <a:solidFill>
                <a:srgbClr val="00B0F0"/>
              </a:solidFill>
            </a:rPr>
            <a:t>school</a:t>
          </a:r>
          <a:r>
            <a:rPr lang="it-IT" sz="1000" i="1" kern="1200" dirty="0">
              <a:solidFill>
                <a:srgbClr val="00B0F0"/>
              </a:solidFill>
            </a:rPr>
            <a:t>; </a:t>
          </a:r>
          <a:r>
            <a:rPr lang="it-IT" sz="1000" i="1" kern="1200" dirty="0" err="1">
              <a:solidFill>
                <a:srgbClr val="00B0F0"/>
              </a:solidFill>
            </a:rPr>
            <a:t>summer</a:t>
          </a:r>
          <a:r>
            <a:rPr lang="it-IT" sz="1000" i="1" kern="1200" dirty="0">
              <a:solidFill>
                <a:srgbClr val="00B0F0"/>
              </a:solidFill>
            </a:rPr>
            <a:t> </a:t>
          </a:r>
          <a:r>
            <a:rPr lang="it-IT" sz="1000" i="1" kern="1200" dirty="0" err="1">
              <a:solidFill>
                <a:srgbClr val="00B0F0"/>
              </a:solidFill>
            </a:rPr>
            <a:t>school</a:t>
          </a:r>
          <a:r>
            <a:rPr lang="it-IT" sz="1000" i="1" kern="1200" dirty="0">
              <a:solidFill>
                <a:srgbClr val="00B0F0"/>
              </a:solidFill>
            </a:rPr>
            <a:t>; seminar; </a:t>
          </a:r>
          <a:r>
            <a:rPr lang="it-IT" sz="1000" i="1" kern="1200" dirty="0" err="1">
              <a:solidFill>
                <a:srgbClr val="00B0F0"/>
              </a:solidFill>
            </a:rPr>
            <a:t>bachelor</a:t>
          </a:r>
          <a:endParaRPr lang="it-IT" sz="1000" i="1" kern="1200" dirty="0">
            <a:solidFill>
              <a:srgbClr val="00B0F0"/>
            </a:solidFill>
          </a:endParaRPr>
        </a:p>
      </dsp:txBody>
      <dsp:txXfrm>
        <a:off x="0" y="3268357"/>
        <a:ext cx="6786842" cy="551250"/>
      </dsp:txXfrm>
    </dsp:sp>
    <dsp:sp modelId="{EB2F49A1-3AB9-4BB6-92D3-5A8758EF5FE6}">
      <dsp:nvSpPr>
        <dsp:cNvPr id="0" name=""/>
        <dsp:cNvSpPr/>
      </dsp:nvSpPr>
      <dsp:spPr>
        <a:xfrm>
          <a:off x="339342" y="3120757"/>
          <a:ext cx="4750789" cy="2952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9569" tIns="0" rIns="179569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 err="1">
              <a:solidFill>
                <a:srgbClr val="00B0F0"/>
              </a:solidFill>
            </a:rPr>
            <a:t>Kind</a:t>
          </a:r>
          <a:r>
            <a:rPr lang="it-IT" sz="1000" kern="1200" dirty="0">
              <a:solidFill>
                <a:srgbClr val="00B0F0"/>
              </a:solidFill>
            </a:rPr>
            <a:t> of </a:t>
          </a:r>
          <a:r>
            <a:rPr lang="it-IT" sz="1000" kern="1200" dirty="0" err="1">
              <a:solidFill>
                <a:srgbClr val="00B0F0"/>
              </a:solidFill>
            </a:rPr>
            <a:t>course</a:t>
          </a:r>
          <a:endParaRPr lang="it-IT" sz="1000" i="1" kern="1200" dirty="0">
            <a:solidFill>
              <a:srgbClr val="00B0F0"/>
            </a:solidFill>
          </a:endParaRPr>
        </a:p>
      </dsp:txBody>
      <dsp:txXfrm>
        <a:off x="353752" y="3135167"/>
        <a:ext cx="4721969" cy="266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79107-02F1-49B7-9E7C-D67CC5D9DEAB}">
      <dsp:nvSpPr>
        <dsp:cNvPr id="0" name=""/>
        <dsp:cNvSpPr/>
      </dsp:nvSpPr>
      <dsp:spPr>
        <a:xfrm>
          <a:off x="0" y="685955"/>
          <a:ext cx="6691085" cy="3622500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19303" tIns="958088" rIns="519303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00" kern="1200" dirty="0">
              <a:solidFill>
                <a:srgbClr val="00B0F0"/>
              </a:solidFill>
            </a:rPr>
            <a:t>The </a:t>
          </a:r>
          <a:r>
            <a:rPr lang="it-IT" sz="1000" kern="1200" dirty="0" err="1">
              <a:solidFill>
                <a:srgbClr val="00B0F0"/>
              </a:solidFill>
            </a:rPr>
            <a:t>professional</a:t>
          </a:r>
          <a:r>
            <a:rPr lang="it-IT" sz="1000" kern="1200" dirty="0">
              <a:solidFill>
                <a:srgbClr val="00B0F0"/>
              </a:solidFill>
            </a:rPr>
            <a:t> </a:t>
          </a:r>
          <a:r>
            <a:rPr lang="it-IT" sz="1000" kern="1200" dirty="0" err="1">
              <a:solidFill>
                <a:srgbClr val="00B0F0"/>
              </a:solidFill>
            </a:rPr>
            <a:t>profile</a:t>
          </a:r>
          <a:r>
            <a:rPr lang="it-IT" sz="1000" kern="1200" dirty="0">
              <a:solidFill>
                <a:srgbClr val="00B0F0"/>
              </a:solidFill>
            </a:rPr>
            <a:t> </a:t>
          </a:r>
          <a:r>
            <a:rPr lang="it-IT" sz="1000" kern="1200" dirty="0" err="1">
              <a:solidFill>
                <a:srgbClr val="00B0F0"/>
              </a:solidFill>
            </a:rPr>
            <a:t>after</a:t>
          </a:r>
          <a:r>
            <a:rPr lang="it-IT" sz="1000" kern="1200" dirty="0">
              <a:solidFill>
                <a:srgbClr val="00B0F0"/>
              </a:solidFill>
            </a:rPr>
            <a:t> </a:t>
          </a:r>
          <a:r>
            <a:rPr lang="it-IT" sz="1000" kern="1200" dirty="0" err="1">
              <a:solidFill>
                <a:srgbClr val="00B0F0"/>
              </a:solidFill>
            </a:rPr>
            <a:t>completing</a:t>
          </a:r>
          <a:r>
            <a:rPr lang="it-IT" sz="1000" kern="1200" dirty="0">
              <a:solidFill>
                <a:srgbClr val="00B0F0"/>
              </a:solidFill>
            </a:rPr>
            <a:t> the training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000" kern="1200" dirty="0">
            <a:solidFill>
              <a:srgbClr val="00B0F0"/>
            </a:solidFill>
          </a:endParaRP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900" kern="1200" dirty="0" err="1">
              <a:solidFill>
                <a:srgbClr val="00B0F0"/>
              </a:solidFill>
            </a:rPr>
            <a:t>Agricultural</a:t>
          </a:r>
          <a:r>
            <a:rPr lang="it-IT" sz="900" kern="1200" dirty="0">
              <a:solidFill>
                <a:srgbClr val="00B0F0"/>
              </a:solidFill>
            </a:rPr>
            <a:t> </a:t>
          </a:r>
          <a:r>
            <a:rPr lang="it-IT" sz="900" kern="1200" dirty="0" err="1">
              <a:solidFill>
                <a:srgbClr val="00B0F0"/>
              </a:solidFill>
            </a:rPr>
            <a:t>labourer</a:t>
          </a:r>
          <a:endParaRPr lang="it-IT" sz="900" kern="1200" dirty="0">
            <a:solidFill>
              <a:srgbClr val="00B0F0"/>
            </a:solidFill>
          </a:endParaRP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900" kern="1200" dirty="0" err="1">
              <a:solidFill>
                <a:srgbClr val="00B0F0"/>
              </a:solidFill>
            </a:rPr>
            <a:t>Agriculture</a:t>
          </a:r>
          <a:r>
            <a:rPr lang="it-IT" sz="900" kern="1200" dirty="0">
              <a:solidFill>
                <a:srgbClr val="00B0F0"/>
              </a:solidFill>
            </a:rPr>
            <a:t> </a:t>
          </a:r>
          <a:r>
            <a:rPr lang="it-IT" sz="900" kern="1200" dirty="0" err="1">
              <a:solidFill>
                <a:srgbClr val="00B0F0"/>
              </a:solidFill>
            </a:rPr>
            <a:t>worker</a:t>
          </a:r>
          <a:endParaRPr lang="it-IT" sz="900" kern="1200" dirty="0">
            <a:solidFill>
              <a:srgbClr val="00B0F0"/>
            </a:solidFill>
          </a:endParaRP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900" kern="1200" dirty="0">
              <a:solidFill>
                <a:srgbClr val="00B0F0"/>
              </a:solidFill>
            </a:rPr>
            <a:t>Applicator of </a:t>
          </a:r>
          <a:r>
            <a:rPr lang="it-IT" sz="900" kern="1200" dirty="0" err="1">
              <a:solidFill>
                <a:srgbClr val="00B0F0"/>
              </a:solidFill>
            </a:rPr>
            <a:t>biocides</a:t>
          </a:r>
          <a:r>
            <a:rPr lang="it-IT" sz="900" kern="1200" dirty="0">
              <a:solidFill>
                <a:srgbClr val="00B0F0"/>
              </a:solidFill>
            </a:rPr>
            <a:t> in </a:t>
          </a:r>
          <a:r>
            <a:rPr lang="it-IT" sz="900" kern="1200" dirty="0" err="1">
              <a:solidFill>
                <a:srgbClr val="00B0F0"/>
              </a:solidFill>
            </a:rPr>
            <a:t>farms</a:t>
          </a:r>
          <a:r>
            <a:rPr lang="it-IT" sz="900" kern="1200" dirty="0">
              <a:solidFill>
                <a:srgbClr val="00B0F0"/>
              </a:solidFill>
            </a:rPr>
            <a:t> and </a:t>
          </a:r>
          <a:r>
            <a:rPr lang="it-IT" sz="900" kern="1200" dirty="0" err="1">
              <a:solidFill>
                <a:srgbClr val="00B0F0"/>
              </a:solidFill>
            </a:rPr>
            <a:t>livestock</a:t>
          </a:r>
          <a:r>
            <a:rPr lang="it-IT" sz="900" kern="1200" dirty="0">
              <a:solidFill>
                <a:srgbClr val="00B0F0"/>
              </a:solidFill>
            </a:rPr>
            <a:t> </a:t>
          </a:r>
          <a:r>
            <a:rPr lang="it-IT" sz="900" kern="1200" dirty="0" err="1">
              <a:solidFill>
                <a:srgbClr val="00B0F0"/>
              </a:solidFill>
            </a:rPr>
            <a:t>vehicles</a:t>
          </a:r>
          <a:endParaRPr lang="it-IT" sz="900" kern="1200" dirty="0">
            <a:solidFill>
              <a:srgbClr val="00B0F0"/>
            </a:solidFill>
          </a:endParaRP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900" kern="1200" dirty="0">
              <a:solidFill>
                <a:srgbClr val="00B0F0"/>
              </a:solidFill>
            </a:rPr>
            <a:t>Business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900" kern="1200" dirty="0">
              <a:solidFill>
                <a:srgbClr val="00B0F0"/>
              </a:solidFill>
            </a:rPr>
            <a:t>Business and </a:t>
          </a:r>
          <a:r>
            <a:rPr lang="it-IT" sz="900" kern="1200" dirty="0" err="1">
              <a:solidFill>
                <a:srgbClr val="00B0F0"/>
              </a:solidFill>
            </a:rPr>
            <a:t>entrepreneurship</a:t>
          </a:r>
          <a:endParaRPr lang="it-IT" sz="900" kern="1200" dirty="0">
            <a:solidFill>
              <a:srgbClr val="00B0F0"/>
            </a:solidFill>
          </a:endParaRP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900" kern="1200" dirty="0" err="1">
              <a:solidFill>
                <a:srgbClr val="00B0F0"/>
              </a:solidFill>
            </a:rPr>
            <a:t>Food</a:t>
          </a:r>
          <a:r>
            <a:rPr lang="it-IT" sz="900" kern="1200" dirty="0">
              <a:solidFill>
                <a:srgbClr val="00B0F0"/>
              </a:solidFill>
            </a:rPr>
            <a:t> </a:t>
          </a:r>
          <a:r>
            <a:rPr lang="it-IT" sz="900" kern="1200" dirty="0" err="1">
              <a:solidFill>
                <a:srgbClr val="00B0F0"/>
              </a:solidFill>
            </a:rPr>
            <a:t>industry</a:t>
          </a:r>
          <a:r>
            <a:rPr lang="it-IT" sz="900" kern="1200" dirty="0">
              <a:solidFill>
                <a:srgbClr val="00B0F0"/>
              </a:solidFill>
            </a:rPr>
            <a:t> </a:t>
          </a:r>
          <a:r>
            <a:rPr lang="it-IT" sz="900" kern="1200" dirty="0" err="1">
              <a:solidFill>
                <a:srgbClr val="00B0F0"/>
              </a:solidFill>
            </a:rPr>
            <a:t>pawn</a:t>
          </a:r>
          <a:endParaRPr lang="it-IT" sz="900" kern="1200" dirty="0">
            <a:solidFill>
              <a:srgbClr val="00B0F0"/>
            </a:solidFill>
          </a:endParaRP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900" kern="1200" dirty="0" err="1">
              <a:solidFill>
                <a:srgbClr val="00B0F0"/>
              </a:solidFill>
            </a:rPr>
            <a:t>Food</a:t>
          </a:r>
          <a:r>
            <a:rPr lang="it-IT" sz="900" kern="1200" dirty="0">
              <a:solidFill>
                <a:srgbClr val="00B0F0"/>
              </a:solidFill>
            </a:rPr>
            <a:t> processing </a:t>
          </a:r>
          <a:r>
            <a:rPr lang="it-IT" sz="900" kern="1200" dirty="0" err="1">
              <a:solidFill>
                <a:srgbClr val="00B0F0"/>
              </a:solidFill>
            </a:rPr>
            <a:t>sector</a:t>
          </a:r>
          <a:endParaRPr lang="it-IT" sz="900" kern="1200" dirty="0">
            <a:solidFill>
              <a:srgbClr val="00B0F0"/>
            </a:solidFill>
          </a:endParaRP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900" kern="1200" dirty="0" err="1">
              <a:solidFill>
                <a:srgbClr val="00B0F0"/>
              </a:solidFill>
            </a:rPr>
            <a:t>Food</a:t>
          </a:r>
          <a:r>
            <a:rPr lang="it-IT" sz="900" kern="1200" dirty="0">
              <a:solidFill>
                <a:srgbClr val="00B0F0"/>
              </a:solidFill>
            </a:rPr>
            <a:t> production and manufacturing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900" kern="1200" dirty="0" err="1">
              <a:solidFill>
                <a:srgbClr val="00B0F0"/>
              </a:solidFill>
            </a:rPr>
            <a:t>Food</a:t>
          </a:r>
          <a:r>
            <a:rPr lang="it-IT" sz="900" kern="1200" dirty="0">
              <a:solidFill>
                <a:srgbClr val="00B0F0"/>
              </a:solidFill>
            </a:rPr>
            <a:t> </a:t>
          </a:r>
          <a:r>
            <a:rPr lang="it-IT" sz="900" kern="1200" dirty="0" err="1">
              <a:solidFill>
                <a:srgbClr val="00B0F0"/>
              </a:solidFill>
            </a:rPr>
            <a:t>quality</a:t>
          </a:r>
          <a:r>
            <a:rPr lang="it-IT" sz="900" kern="1200" dirty="0">
              <a:solidFill>
                <a:srgbClr val="00B0F0"/>
              </a:solidFill>
            </a:rPr>
            <a:t> and </a:t>
          </a:r>
          <a:r>
            <a:rPr lang="it-IT" sz="900" kern="1200" dirty="0" err="1">
              <a:solidFill>
                <a:srgbClr val="00B0F0"/>
              </a:solidFill>
            </a:rPr>
            <a:t>food</a:t>
          </a:r>
          <a:r>
            <a:rPr lang="it-IT" sz="900" kern="1200" dirty="0">
              <a:solidFill>
                <a:srgbClr val="00B0F0"/>
              </a:solidFill>
            </a:rPr>
            <a:t> </a:t>
          </a:r>
          <a:r>
            <a:rPr lang="it-IT" sz="900" kern="1200" dirty="0" err="1">
              <a:solidFill>
                <a:srgbClr val="00B0F0"/>
              </a:solidFill>
            </a:rPr>
            <a:t>safety</a:t>
          </a:r>
          <a:endParaRPr lang="it-IT" sz="900" kern="1200" dirty="0">
            <a:solidFill>
              <a:srgbClr val="00B0F0"/>
            </a:solidFill>
          </a:endParaRP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900" kern="1200" dirty="0" err="1">
              <a:solidFill>
                <a:srgbClr val="00B0F0"/>
              </a:solidFill>
            </a:rPr>
            <a:t>Food</a:t>
          </a:r>
          <a:r>
            <a:rPr lang="it-IT" sz="900" kern="1200" dirty="0">
              <a:solidFill>
                <a:srgbClr val="00B0F0"/>
              </a:solidFill>
            </a:rPr>
            <a:t> </a:t>
          </a:r>
          <a:r>
            <a:rPr lang="it-IT" sz="900" kern="1200" dirty="0" err="1">
              <a:solidFill>
                <a:srgbClr val="00B0F0"/>
              </a:solidFill>
            </a:rPr>
            <a:t>retail</a:t>
          </a:r>
          <a:endParaRPr lang="it-IT" sz="900" kern="1200" dirty="0">
            <a:solidFill>
              <a:srgbClr val="00B0F0"/>
            </a:solidFill>
          </a:endParaRP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900" kern="1200" dirty="0" err="1">
              <a:solidFill>
                <a:srgbClr val="00B0F0"/>
              </a:solidFill>
            </a:rPr>
            <a:t>Food</a:t>
          </a:r>
          <a:r>
            <a:rPr lang="it-IT" sz="900" kern="1200" dirty="0">
              <a:solidFill>
                <a:srgbClr val="00B0F0"/>
              </a:solidFill>
            </a:rPr>
            <a:t> service and the </a:t>
          </a:r>
          <a:r>
            <a:rPr lang="it-IT" sz="900" kern="1200" dirty="0" err="1">
              <a:solidFill>
                <a:srgbClr val="00B0F0"/>
              </a:solidFill>
            </a:rPr>
            <a:t>supply</a:t>
          </a:r>
          <a:r>
            <a:rPr lang="it-IT" sz="900" kern="1200" dirty="0">
              <a:solidFill>
                <a:srgbClr val="00B0F0"/>
              </a:solidFill>
            </a:rPr>
            <a:t> </a:t>
          </a:r>
          <a:r>
            <a:rPr lang="it-IT" sz="900" kern="1200" dirty="0" err="1">
              <a:solidFill>
                <a:srgbClr val="00B0F0"/>
              </a:solidFill>
            </a:rPr>
            <a:t>chain</a:t>
          </a:r>
          <a:endParaRPr lang="it-IT" sz="900" kern="1200" dirty="0">
            <a:solidFill>
              <a:srgbClr val="00B0F0"/>
            </a:solidFill>
          </a:endParaRP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900" kern="1200" dirty="0" err="1">
              <a:solidFill>
                <a:srgbClr val="00B0F0"/>
              </a:solidFill>
            </a:rPr>
            <a:t>Fundamental</a:t>
          </a:r>
          <a:endParaRPr lang="it-IT" sz="900" kern="1200" dirty="0">
            <a:solidFill>
              <a:srgbClr val="00B0F0"/>
            </a:solidFill>
          </a:endParaRP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900" kern="1200" dirty="0" err="1">
              <a:solidFill>
                <a:srgbClr val="00B0F0"/>
              </a:solidFill>
            </a:rPr>
            <a:t>Logistics</a:t>
          </a:r>
          <a:endParaRPr lang="it-IT" sz="900" kern="1200" dirty="0">
            <a:solidFill>
              <a:srgbClr val="00B0F0"/>
            </a:solidFill>
          </a:endParaRP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900" kern="1200" dirty="0">
              <a:solidFill>
                <a:srgbClr val="00B0F0"/>
              </a:solidFill>
            </a:rPr>
            <a:t>Marketing and commercial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800" kern="1200" dirty="0">
            <a:solidFill>
              <a:srgbClr val="00B0F0"/>
            </a:solidFill>
          </a:endParaRP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800" kern="1200" dirty="0">
            <a:solidFill>
              <a:srgbClr val="00B0F0"/>
            </a:solidFill>
          </a:endParaRP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800" kern="1200" dirty="0">
            <a:solidFill>
              <a:srgbClr val="00B0F0"/>
            </a:solidFill>
          </a:endParaRPr>
        </a:p>
      </dsp:txBody>
      <dsp:txXfrm>
        <a:off x="0" y="685955"/>
        <a:ext cx="6691085" cy="3622500"/>
      </dsp:txXfrm>
    </dsp:sp>
    <dsp:sp modelId="{988BA85E-9320-40EA-AE8A-4B7C52A9388A}">
      <dsp:nvSpPr>
        <dsp:cNvPr id="0" name=""/>
        <dsp:cNvSpPr/>
      </dsp:nvSpPr>
      <dsp:spPr>
        <a:xfrm>
          <a:off x="334554" y="3497"/>
          <a:ext cx="4683760" cy="135792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035" tIns="0" rIns="177035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>
              <a:solidFill>
                <a:srgbClr val="00B0F0"/>
              </a:solidFill>
            </a:rPr>
            <a:t>The </a:t>
          </a:r>
          <a:r>
            <a:rPr lang="it-IT" sz="1000" kern="1200" dirty="0" err="1">
              <a:solidFill>
                <a:srgbClr val="00B0F0"/>
              </a:solidFill>
            </a:rPr>
            <a:t>professional</a:t>
          </a:r>
          <a:r>
            <a:rPr lang="it-IT" sz="1000" kern="1200" dirty="0">
              <a:solidFill>
                <a:srgbClr val="00B0F0"/>
              </a:solidFill>
            </a:rPr>
            <a:t> </a:t>
          </a:r>
          <a:r>
            <a:rPr lang="it-IT" sz="1000" kern="1200" dirty="0" err="1">
              <a:solidFill>
                <a:srgbClr val="00B0F0"/>
              </a:solidFill>
            </a:rPr>
            <a:t>profile</a:t>
          </a:r>
          <a:r>
            <a:rPr lang="it-IT" sz="1000" kern="1200" dirty="0">
              <a:solidFill>
                <a:srgbClr val="00B0F0"/>
              </a:solidFill>
            </a:rPr>
            <a:t> and </a:t>
          </a:r>
          <a:r>
            <a:rPr lang="it-IT" sz="1000" kern="1200" dirty="0" err="1">
              <a:solidFill>
                <a:srgbClr val="00B0F0"/>
              </a:solidFill>
            </a:rPr>
            <a:t>skills</a:t>
          </a:r>
          <a:r>
            <a:rPr lang="it-IT" sz="1000" kern="1200" dirty="0">
              <a:solidFill>
                <a:srgbClr val="00B0F0"/>
              </a:solidFill>
            </a:rPr>
            <a:t> </a:t>
          </a:r>
          <a:r>
            <a:rPr lang="it-IT" sz="1000" kern="1200" dirty="0" err="1">
              <a:solidFill>
                <a:srgbClr val="00B0F0"/>
              </a:solidFill>
            </a:rPr>
            <a:t>related</a:t>
          </a:r>
          <a:endParaRPr lang="it-IT" sz="1000" kern="1200" dirty="0">
            <a:solidFill>
              <a:srgbClr val="00B0F0"/>
            </a:solidFill>
          </a:endParaRPr>
        </a:p>
      </dsp:txBody>
      <dsp:txXfrm>
        <a:off x="400842" y="69785"/>
        <a:ext cx="4551184" cy="12253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AC0F0-3BA5-446F-B9C8-09EC89F7AD22}">
      <dsp:nvSpPr>
        <dsp:cNvPr id="0" name=""/>
        <dsp:cNvSpPr/>
      </dsp:nvSpPr>
      <dsp:spPr>
        <a:xfrm>
          <a:off x="0" y="173894"/>
          <a:ext cx="6633029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7FA36-1AFA-4D7D-8AF2-3E86FBBAB3AB}">
      <dsp:nvSpPr>
        <dsp:cNvPr id="0" name=""/>
        <dsp:cNvSpPr/>
      </dsp:nvSpPr>
      <dsp:spPr>
        <a:xfrm>
          <a:off x="331651" y="70574"/>
          <a:ext cx="4643120" cy="20664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5499" tIns="0" rIns="175499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>
              <a:solidFill>
                <a:srgbClr val="00B0F0"/>
              </a:solidFill>
            </a:rPr>
            <a:t>Online option</a:t>
          </a:r>
          <a:endParaRPr lang="it-IT" sz="1000" i="1" kern="1200" dirty="0">
            <a:solidFill>
              <a:srgbClr val="00B0F0"/>
            </a:solidFill>
          </a:endParaRPr>
        </a:p>
      </dsp:txBody>
      <dsp:txXfrm>
        <a:off x="341738" y="80661"/>
        <a:ext cx="4622946" cy="186466"/>
      </dsp:txXfrm>
    </dsp:sp>
    <dsp:sp modelId="{7F912E2B-F644-434A-85A0-6D810D4AB77F}">
      <dsp:nvSpPr>
        <dsp:cNvPr id="0" name=""/>
        <dsp:cNvSpPr/>
      </dsp:nvSpPr>
      <dsp:spPr>
        <a:xfrm>
          <a:off x="0" y="491414"/>
          <a:ext cx="6633029" cy="418950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14797" tIns="145796" rIns="514797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800" kern="1200" dirty="0">
              <a:solidFill>
                <a:srgbClr val="00B0F0"/>
              </a:solidFill>
            </a:rPr>
            <a:t>An "</a:t>
          </a:r>
          <a:r>
            <a:rPr lang="it-IT" sz="800" kern="1200" dirty="0" err="1">
              <a:solidFill>
                <a:srgbClr val="00B0F0"/>
              </a:solidFill>
            </a:rPr>
            <a:t>initial</a:t>
          </a:r>
          <a:r>
            <a:rPr lang="it-IT" sz="800" kern="1200" dirty="0">
              <a:solidFill>
                <a:srgbClr val="00B0F0"/>
              </a:solidFill>
            </a:rPr>
            <a:t> training" </a:t>
          </a:r>
          <a:r>
            <a:rPr lang="it-IT" sz="800" kern="1200" dirty="0" err="1">
              <a:solidFill>
                <a:srgbClr val="00B0F0"/>
              </a:solidFill>
            </a:rPr>
            <a:t>is</a:t>
          </a:r>
          <a:r>
            <a:rPr lang="it-IT" sz="800" kern="1200" dirty="0">
              <a:solidFill>
                <a:srgbClr val="00B0F0"/>
              </a:solidFill>
            </a:rPr>
            <a:t> a training </a:t>
          </a:r>
          <a:r>
            <a:rPr lang="it-IT" sz="800" kern="1200" dirty="0" err="1">
              <a:solidFill>
                <a:srgbClr val="00B0F0"/>
              </a:solidFill>
            </a:rPr>
            <a:t>required</a:t>
          </a:r>
          <a:r>
            <a:rPr lang="it-IT" sz="800" kern="1200" dirty="0">
              <a:solidFill>
                <a:srgbClr val="00B0F0"/>
              </a:solidFill>
            </a:rPr>
            <a:t> </a:t>
          </a:r>
          <a:r>
            <a:rPr lang="it-IT" sz="800" kern="1200" dirty="0" err="1">
              <a:solidFill>
                <a:srgbClr val="00B0F0"/>
              </a:solidFill>
            </a:rPr>
            <a:t>prior</a:t>
          </a:r>
          <a:r>
            <a:rPr lang="it-IT" sz="800" kern="1200" dirty="0">
              <a:solidFill>
                <a:srgbClr val="00B0F0"/>
              </a:solidFill>
            </a:rPr>
            <a:t> to </a:t>
          </a:r>
          <a:r>
            <a:rPr lang="it-IT" sz="800" kern="1200" dirty="0" err="1">
              <a:solidFill>
                <a:srgbClr val="00B0F0"/>
              </a:solidFill>
            </a:rPr>
            <a:t>beginning</a:t>
          </a:r>
          <a:r>
            <a:rPr lang="it-IT" sz="800" kern="1200" dirty="0">
              <a:solidFill>
                <a:srgbClr val="00B0F0"/>
              </a:solidFill>
            </a:rPr>
            <a:t> a </a:t>
          </a:r>
          <a:r>
            <a:rPr lang="it-IT" sz="800" kern="1200" dirty="0" err="1">
              <a:solidFill>
                <a:srgbClr val="00B0F0"/>
              </a:solidFill>
            </a:rPr>
            <a:t>specific</a:t>
          </a:r>
          <a:r>
            <a:rPr lang="it-IT" sz="800" kern="1200" dirty="0">
              <a:solidFill>
                <a:srgbClr val="00B0F0"/>
              </a:solidFill>
            </a:rPr>
            <a:t> work, to start a </a:t>
          </a:r>
          <a:r>
            <a:rPr lang="it-IT" sz="800" kern="1200" dirty="0" err="1">
              <a:solidFill>
                <a:srgbClr val="00B0F0"/>
              </a:solidFill>
            </a:rPr>
            <a:t>specific</a:t>
          </a:r>
          <a:r>
            <a:rPr lang="it-IT" sz="800" kern="1200" dirty="0">
              <a:solidFill>
                <a:srgbClr val="00B0F0"/>
              </a:solidFill>
            </a:rPr>
            <a:t> career; a "</a:t>
          </a:r>
          <a:r>
            <a:rPr lang="it-IT" sz="800" kern="1200" dirty="0" err="1">
              <a:solidFill>
                <a:srgbClr val="00B0F0"/>
              </a:solidFill>
            </a:rPr>
            <a:t>continuous</a:t>
          </a:r>
          <a:r>
            <a:rPr lang="it-IT" sz="800" kern="1200" dirty="0">
              <a:solidFill>
                <a:srgbClr val="00B0F0"/>
              </a:solidFill>
            </a:rPr>
            <a:t> training" </a:t>
          </a:r>
          <a:r>
            <a:rPr lang="it-IT" sz="800" kern="1200" dirty="0" err="1">
              <a:solidFill>
                <a:srgbClr val="00B0F0"/>
              </a:solidFill>
            </a:rPr>
            <a:t>is</a:t>
          </a:r>
          <a:r>
            <a:rPr lang="it-IT" sz="800" kern="1200" dirty="0">
              <a:solidFill>
                <a:srgbClr val="00B0F0"/>
              </a:solidFill>
            </a:rPr>
            <a:t> the </a:t>
          </a:r>
          <a:r>
            <a:rPr lang="it-IT" sz="800" kern="1200" dirty="0" err="1">
              <a:solidFill>
                <a:srgbClr val="00B0F0"/>
              </a:solidFill>
            </a:rPr>
            <a:t>ongoing</a:t>
          </a:r>
          <a:r>
            <a:rPr lang="it-IT" sz="800" kern="1200" dirty="0">
              <a:solidFill>
                <a:srgbClr val="00B0F0"/>
              </a:solidFill>
            </a:rPr>
            <a:t> </a:t>
          </a:r>
          <a:r>
            <a:rPr lang="it-IT" sz="800" kern="1200" dirty="0" err="1">
              <a:solidFill>
                <a:srgbClr val="00B0F0"/>
              </a:solidFill>
            </a:rPr>
            <a:t>process</a:t>
          </a:r>
          <a:r>
            <a:rPr lang="it-IT" sz="800" kern="1200" dirty="0">
              <a:solidFill>
                <a:srgbClr val="00B0F0"/>
              </a:solidFill>
            </a:rPr>
            <a:t> of </a:t>
          </a:r>
          <a:r>
            <a:rPr lang="it-IT" sz="800" kern="1200" dirty="0" err="1">
              <a:solidFill>
                <a:srgbClr val="00B0F0"/>
              </a:solidFill>
            </a:rPr>
            <a:t>developing</a:t>
          </a:r>
          <a:r>
            <a:rPr lang="it-IT" sz="800" kern="1200" dirty="0">
              <a:solidFill>
                <a:srgbClr val="00B0F0"/>
              </a:solidFill>
            </a:rPr>
            <a:t>, </a:t>
          </a:r>
          <a:r>
            <a:rPr lang="it-IT" sz="800" kern="1200" dirty="0" err="1">
              <a:solidFill>
                <a:srgbClr val="00B0F0"/>
              </a:solidFill>
            </a:rPr>
            <a:t>maintaining</a:t>
          </a:r>
          <a:r>
            <a:rPr lang="it-IT" sz="800" kern="1200" dirty="0">
              <a:solidFill>
                <a:srgbClr val="00B0F0"/>
              </a:solidFill>
            </a:rPr>
            <a:t> and </a:t>
          </a:r>
          <a:r>
            <a:rPr lang="it-IT" sz="800" kern="1200" dirty="0" err="1">
              <a:solidFill>
                <a:srgbClr val="00B0F0"/>
              </a:solidFill>
            </a:rPr>
            <a:t>documenting</a:t>
          </a:r>
          <a:r>
            <a:rPr lang="it-IT" sz="800" kern="1200" dirty="0">
              <a:solidFill>
                <a:srgbClr val="00B0F0"/>
              </a:solidFill>
            </a:rPr>
            <a:t> </a:t>
          </a:r>
          <a:r>
            <a:rPr lang="it-IT" sz="800" kern="1200" dirty="0" err="1">
              <a:solidFill>
                <a:srgbClr val="00B0F0"/>
              </a:solidFill>
            </a:rPr>
            <a:t>your</a:t>
          </a:r>
          <a:r>
            <a:rPr lang="it-IT" sz="800" kern="1200" dirty="0">
              <a:solidFill>
                <a:srgbClr val="00B0F0"/>
              </a:solidFill>
            </a:rPr>
            <a:t> </a:t>
          </a:r>
          <a:r>
            <a:rPr lang="it-IT" sz="800" kern="1200" dirty="0" err="1">
              <a:solidFill>
                <a:srgbClr val="00B0F0"/>
              </a:solidFill>
            </a:rPr>
            <a:t>professional</a:t>
          </a:r>
          <a:r>
            <a:rPr lang="it-IT" sz="800" kern="1200" dirty="0">
              <a:solidFill>
                <a:srgbClr val="00B0F0"/>
              </a:solidFill>
            </a:rPr>
            <a:t> </a:t>
          </a:r>
          <a:r>
            <a:rPr lang="it-IT" sz="800" kern="1200" dirty="0" err="1">
              <a:solidFill>
                <a:srgbClr val="00B0F0"/>
              </a:solidFill>
            </a:rPr>
            <a:t>skills</a:t>
          </a:r>
          <a:r>
            <a:rPr lang="it-IT" sz="800" kern="1200" dirty="0">
              <a:solidFill>
                <a:srgbClr val="00B0F0"/>
              </a:solidFill>
            </a:rPr>
            <a:t>, </a:t>
          </a:r>
          <a:r>
            <a:rPr lang="it-IT" sz="800" kern="1200" dirty="0" err="1">
              <a:solidFill>
                <a:srgbClr val="00B0F0"/>
              </a:solidFill>
            </a:rPr>
            <a:t>through</a:t>
          </a:r>
          <a:r>
            <a:rPr lang="it-IT" sz="800" kern="1200" dirty="0">
              <a:solidFill>
                <a:srgbClr val="00B0F0"/>
              </a:solidFill>
            </a:rPr>
            <a:t> </a:t>
          </a:r>
          <a:r>
            <a:rPr lang="it-IT" sz="800" kern="1200" dirty="0" err="1">
              <a:solidFill>
                <a:srgbClr val="00B0F0"/>
              </a:solidFill>
            </a:rPr>
            <a:t>courses</a:t>
          </a:r>
          <a:r>
            <a:rPr lang="it-IT" sz="800" kern="1200" dirty="0">
              <a:solidFill>
                <a:srgbClr val="00B0F0"/>
              </a:solidFill>
            </a:rPr>
            <a:t> or training</a:t>
          </a:r>
        </a:p>
      </dsp:txBody>
      <dsp:txXfrm>
        <a:off x="0" y="491414"/>
        <a:ext cx="6633029" cy="418950"/>
      </dsp:txXfrm>
    </dsp:sp>
    <dsp:sp modelId="{60D4933D-A4E1-48C0-8CBD-F93A993C043E}">
      <dsp:nvSpPr>
        <dsp:cNvPr id="0" name=""/>
        <dsp:cNvSpPr/>
      </dsp:nvSpPr>
      <dsp:spPr>
        <a:xfrm>
          <a:off x="331651" y="388094"/>
          <a:ext cx="4643120" cy="20664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5499" tIns="0" rIns="175499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 err="1">
              <a:solidFill>
                <a:srgbClr val="00B0F0"/>
              </a:solidFill>
            </a:rPr>
            <a:t>Type</a:t>
          </a:r>
          <a:r>
            <a:rPr lang="it-IT" sz="1000" kern="1200" dirty="0">
              <a:solidFill>
                <a:srgbClr val="00B0F0"/>
              </a:solidFill>
            </a:rPr>
            <a:t> of training “</a:t>
          </a:r>
          <a:r>
            <a:rPr lang="it-IT" sz="1000" kern="1200" dirty="0" err="1">
              <a:solidFill>
                <a:srgbClr val="00B0F0"/>
              </a:solidFill>
            </a:rPr>
            <a:t>initial</a:t>
          </a:r>
          <a:r>
            <a:rPr lang="it-IT" sz="1000" kern="1200" dirty="0">
              <a:solidFill>
                <a:srgbClr val="00B0F0"/>
              </a:solidFill>
            </a:rPr>
            <a:t>/</a:t>
          </a:r>
          <a:r>
            <a:rPr lang="it-IT" sz="1000" kern="1200" dirty="0" err="1">
              <a:solidFill>
                <a:srgbClr val="00B0F0"/>
              </a:solidFill>
            </a:rPr>
            <a:t>continuous</a:t>
          </a:r>
          <a:r>
            <a:rPr lang="it-IT" sz="1000" kern="1200" dirty="0">
              <a:solidFill>
                <a:srgbClr val="00B0F0"/>
              </a:solidFill>
            </a:rPr>
            <a:t>”</a:t>
          </a:r>
        </a:p>
      </dsp:txBody>
      <dsp:txXfrm>
        <a:off x="341738" y="398181"/>
        <a:ext cx="4622946" cy="186466"/>
      </dsp:txXfrm>
    </dsp:sp>
    <dsp:sp modelId="{3E43A6D5-7A90-43D9-9455-85C805FF64A9}">
      <dsp:nvSpPr>
        <dsp:cNvPr id="0" name=""/>
        <dsp:cNvSpPr/>
      </dsp:nvSpPr>
      <dsp:spPr>
        <a:xfrm>
          <a:off x="0" y="1051484"/>
          <a:ext cx="6633029" cy="308700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14797" tIns="145796" rIns="514797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800" i="1" u="sng" kern="1200" dirty="0">
              <a:solidFill>
                <a:srgbClr val="00B0F0"/>
              </a:solidFill>
            </a:rPr>
            <a:t>In hours, days, weeks or years</a:t>
          </a:r>
          <a:endParaRPr lang="it-IT" sz="800" kern="1200" dirty="0">
            <a:solidFill>
              <a:srgbClr val="00B0F0"/>
            </a:solidFill>
          </a:endParaRPr>
        </a:p>
      </dsp:txBody>
      <dsp:txXfrm>
        <a:off x="0" y="1051484"/>
        <a:ext cx="6633029" cy="308700"/>
      </dsp:txXfrm>
    </dsp:sp>
    <dsp:sp modelId="{7312EA47-D5C6-4FA4-ADC8-57051EDBBB6E}">
      <dsp:nvSpPr>
        <dsp:cNvPr id="0" name=""/>
        <dsp:cNvSpPr/>
      </dsp:nvSpPr>
      <dsp:spPr>
        <a:xfrm>
          <a:off x="331651" y="948164"/>
          <a:ext cx="4643120" cy="20664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5499" tIns="0" rIns="175499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i="1" u="sng" kern="1200" dirty="0" err="1">
              <a:solidFill>
                <a:srgbClr val="00B0F0"/>
              </a:solidFill>
            </a:rPr>
            <a:t>Length</a:t>
          </a:r>
          <a:endParaRPr lang="it-IT" sz="1000" kern="1200" dirty="0">
            <a:solidFill>
              <a:srgbClr val="00B0F0"/>
            </a:solidFill>
          </a:endParaRPr>
        </a:p>
      </dsp:txBody>
      <dsp:txXfrm>
        <a:off x="341738" y="958251"/>
        <a:ext cx="4622946" cy="186466"/>
      </dsp:txXfrm>
    </dsp:sp>
    <dsp:sp modelId="{E404AE3B-85C4-408A-AC5C-26EC5B577F19}">
      <dsp:nvSpPr>
        <dsp:cNvPr id="0" name=""/>
        <dsp:cNvSpPr/>
      </dsp:nvSpPr>
      <dsp:spPr>
        <a:xfrm>
          <a:off x="0" y="1501304"/>
          <a:ext cx="6633029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5F9A3-9D3E-4FC3-955B-92704FF32CC8}">
      <dsp:nvSpPr>
        <dsp:cNvPr id="0" name=""/>
        <dsp:cNvSpPr/>
      </dsp:nvSpPr>
      <dsp:spPr>
        <a:xfrm>
          <a:off x="331651" y="1397984"/>
          <a:ext cx="4643120" cy="20664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5499" tIns="0" rIns="175499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i="1" u="sng" kern="1200" dirty="0">
              <a:solidFill>
                <a:srgbClr val="00B0F0"/>
              </a:solidFill>
            </a:rPr>
            <a:t>EQF </a:t>
          </a:r>
          <a:r>
            <a:rPr lang="it-IT" sz="1000" i="1" u="sng" kern="1200" dirty="0" err="1">
              <a:solidFill>
                <a:srgbClr val="00B0F0"/>
              </a:solidFill>
            </a:rPr>
            <a:t>level</a:t>
          </a:r>
          <a:endParaRPr lang="it-IT" sz="1000" i="1" u="sng" kern="1200" dirty="0">
            <a:solidFill>
              <a:srgbClr val="00B0F0"/>
            </a:solidFill>
          </a:endParaRPr>
        </a:p>
      </dsp:txBody>
      <dsp:txXfrm>
        <a:off x="341738" y="1408071"/>
        <a:ext cx="4622946" cy="186466"/>
      </dsp:txXfrm>
    </dsp:sp>
    <dsp:sp modelId="{9D581D6F-B080-4464-97F6-DA302BD6155B}">
      <dsp:nvSpPr>
        <dsp:cNvPr id="0" name=""/>
        <dsp:cNvSpPr/>
      </dsp:nvSpPr>
      <dsp:spPr>
        <a:xfrm>
          <a:off x="0" y="1818824"/>
          <a:ext cx="6633029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BC083F-697E-4CD1-9DFE-FD832602518C}">
      <dsp:nvSpPr>
        <dsp:cNvPr id="0" name=""/>
        <dsp:cNvSpPr/>
      </dsp:nvSpPr>
      <dsp:spPr>
        <a:xfrm>
          <a:off x="331651" y="1715504"/>
          <a:ext cx="4643120" cy="20664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5499" tIns="0" rIns="175499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i="1" u="sng" kern="1200" dirty="0" err="1">
              <a:solidFill>
                <a:srgbClr val="00B0F0"/>
              </a:solidFill>
            </a:rPr>
            <a:t>Credits</a:t>
          </a:r>
          <a:endParaRPr lang="it-IT" sz="1000" i="1" kern="1200" dirty="0">
            <a:solidFill>
              <a:srgbClr val="00B0F0"/>
            </a:solidFill>
          </a:endParaRPr>
        </a:p>
      </dsp:txBody>
      <dsp:txXfrm>
        <a:off x="341738" y="1725591"/>
        <a:ext cx="4622946" cy="186466"/>
      </dsp:txXfrm>
    </dsp:sp>
    <dsp:sp modelId="{6EA137B6-C470-4885-BFAF-8511533232AA}">
      <dsp:nvSpPr>
        <dsp:cNvPr id="0" name=""/>
        <dsp:cNvSpPr/>
      </dsp:nvSpPr>
      <dsp:spPr>
        <a:xfrm>
          <a:off x="0" y="2136344"/>
          <a:ext cx="6633029" cy="308700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14797" tIns="145796" rIns="514797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800" i="1" u="sng" kern="1200" dirty="0" err="1">
              <a:solidFill>
                <a:srgbClr val="00B0F0"/>
              </a:solidFill>
            </a:rPr>
            <a:t>Type</a:t>
          </a:r>
          <a:r>
            <a:rPr lang="it-IT" sz="800" i="1" u="sng" kern="1200" dirty="0">
              <a:solidFill>
                <a:srgbClr val="00B0F0"/>
              </a:solidFill>
            </a:rPr>
            <a:t> of </a:t>
          </a:r>
          <a:r>
            <a:rPr lang="it-IT" sz="800" i="1" u="sng" kern="1200" dirty="0" err="1">
              <a:solidFill>
                <a:srgbClr val="00B0F0"/>
              </a:solidFill>
            </a:rPr>
            <a:t>certification</a:t>
          </a:r>
          <a:r>
            <a:rPr lang="it-IT" sz="800" i="1" u="sng" kern="1200" dirty="0">
              <a:solidFill>
                <a:srgbClr val="00B0F0"/>
              </a:solidFill>
            </a:rPr>
            <a:t> </a:t>
          </a:r>
          <a:r>
            <a:rPr lang="it-IT" sz="800" i="1" u="sng" kern="1200" dirty="0" err="1">
              <a:solidFill>
                <a:srgbClr val="00B0F0"/>
              </a:solidFill>
            </a:rPr>
            <a:t>is</a:t>
          </a:r>
          <a:r>
            <a:rPr lang="it-IT" sz="800" i="1" u="sng" kern="1200" dirty="0">
              <a:solidFill>
                <a:srgbClr val="00B0F0"/>
              </a:solidFill>
            </a:rPr>
            <a:t> </a:t>
          </a:r>
          <a:r>
            <a:rPr lang="it-IT" sz="800" i="1" u="sng" kern="1200" dirty="0" err="1">
              <a:solidFill>
                <a:srgbClr val="00B0F0"/>
              </a:solidFill>
            </a:rPr>
            <a:t>awarded</a:t>
          </a:r>
          <a:r>
            <a:rPr lang="it-IT" sz="800" i="1" u="sng" kern="1200" dirty="0">
              <a:solidFill>
                <a:srgbClr val="00B0F0"/>
              </a:solidFill>
            </a:rPr>
            <a:t> to </a:t>
          </a:r>
          <a:r>
            <a:rPr lang="it-IT" sz="800" i="1" u="sng" kern="1200" dirty="0" err="1">
              <a:solidFill>
                <a:srgbClr val="00B0F0"/>
              </a:solidFill>
            </a:rPr>
            <a:t>trainees</a:t>
          </a:r>
          <a:r>
            <a:rPr lang="it-IT" sz="800" i="1" u="sng" kern="1200" dirty="0">
              <a:solidFill>
                <a:srgbClr val="00B0F0"/>
              </a:solidFill>
            </a:rPr>
            <a:t>, </a:t>
          </a:r>
          <a:r>
            <a:rPr lang="it-IT" sz="800" i="1" u="sng" kern="1200" dirty="0" err="1">
              <a:solidFill>
                <a:srgbClr val="00B0F0"/>
              </a:solidFill>
            </a:rPr>
            <a:t>if</a:t>
          </a:r>
          <a:r>
            <a:rPr lang="it-IT" sz="800" i="1" u="sng" kern="1200" dirty="0">
              <a:solidFill>
                <a:srgbClr val="00B0F0"/>
              </a:solidFill>
            </a:rPr>
            <a:t> </a:t>
          </a:r>
          <a:r>
            <a:rPr lang="it-IT" sz="800" i="1" u="sng" kern="1200" dirty="0" err="1">
              <a:solidFill>
                <a:srgbClr val="00B0F0"/>
              </a:solidFill>
            </a:rPr>
            <a:t>any</a:t>
          </a:r>
          <a:endParaRPr lang="it-IT" sz="800" i="1" kern="1200" dirty="0">
            <a:solidFill>
              <a:srgbClr val="00B0F0"/>
            </a:solidFill>
          </a:endParaRPr>
        </a:p>
      </dsp:txBody>
      <dsp:txXfrm>
        <a:off x="0" y="2136344"/>
        <a:ext cx="6633029" cy="308700"/>
      </dsp:txXfrm>
    </dsp:sp>
    <dsp:sp modelId="{79CBD60D-610E-4F61-A535-D925145E7482}">
      <dsp:nvSpPr>
        <dsp:cNvPr id="0" name=""/>
        <dsp:cNvSpPr/>
      </dsp:nvSpPr>
      <dsp:spPr>
        <a:xfrm>
          <a:off x="331651" y="2033024"/>
          <a:ext cx="4643120" cy="20664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5499" tIns="0" rIns="175499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i="1" u="sng" kern="1200" dirty="0" err="1">
              <a:solidFill>
                <a:srgbClr val="00B0F0"/>
              </a:solidFill>
            </a:rPr>
            <a:t>Certification</a:t>
          </a:r>
          <a:endParaRPr lang="it-IT" sz="1000" i="1" kern="1200" dirty="0">
            <a:solidFill>
              <a:srgbClr val="00B0F0"/>
            </a:solidFill>
          </a:endParaRPr>
        </a:p>
      </dsp:txBody>
      <dsp:txXfrm>
        <a:off x="341738" y="2043111"/>
        <a:ext cx="4622946" cy="186466"/>
      </dsp:txXfrm>
    </dsp:sp>
    <dsp:sp modelId="{A74082D4-A470-480D-A42C-B2E0AB3A68A2}">
      <dsp:nvSpPr>
        <dsp:cNvPr id="0" name=""/>
        <dsp:cNvSpPr/>
      </dsp:nvSpPr>
      <dsp:spPr>
        <a:xfrm>
          <a:off x="0" y="2586164"/>
          <a:ext cx="6633029" cy="308700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14797" tIns="145796" rIns="514797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800" i="1" u="sng" kern="1200" dirty="0">
              <a:solidFill>
                <a:srgbClr val="00B0F0"/>
              </a:solidFill>
            </a:rPr>
            <a:t>In line with EQAVET </a:t>
          </a:r>
          <a:r>
            <a:rPr lang="it-IT" sz="800" i="1" u="sng" kern="1200" dirty="0" err="1">
              <a:solidFill>
                <a:srgbClr val="00B0F0"/>
              </a:solidFill>
            </a:rPr>
            <a:t>framework</a:t>
          </a:r>
          <a:endParaRPr lang="it-IT" sz="800" i="1" kern="1200" dirty="0">
            <a:solidFill>
              <a:srgbClr val="00B0F0"/>
            </a:solidFill>
          </a:endParaRPr>
        </a:p>
      </dsp:txBody>
      <dsp:txXfrm>
        <a:off x="0" y="2586164"/>
        <a:ext cx="6633029" cy="308700"/>
      </dsp:txXfrm>
    </dsp:sp>
    <dsp:sp modelId="{EB2F49A1-3AB9-4BB6-92D3-5A8758EF5FE6}">
      <dsp:nvSpPr>
        <dsp:cNvPr id="0" name=""/>
        <dsp:cNvSpPr/>
      </dsp:nvSpPr>
      <dsp:spPr>
        <a:xfrm>
          <a:off x="331651" y="2482844"/>
          <a:ext cx="4643120" cy="20664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5499" tIns="0" rIns="175499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i="1" u="sng" kern="1200" dirty="0" err="1">
              <a:solidFill>
                <a:srgbClr val="00B0F0"/>
              </a:solidFill>
            </a:rPr>
            <a:t>Quality</a:t>
          </a:r>
          <a:r>
            <a:rPr lang="it-IT" sz="1000" i="1" u="sng" kern="1200" dirty="0">
              <a:solidFill>
                <a:srgbClr val="00B0F0"/>
              </a:solidFill>
            </a:rPr>
            <a:t> </a:t>
          </a:r>
          <a:r>
            <a:rPr lang="it-IT" sz="1000" i="1" u="sng" kern="1200" dirty="0" err="1">
              <a:solidFill>
                <a:srgbClr val="00B0F0"/>
              </a:solidFill>
            </a:rPr>
            <a:t>mechanisms</a:t>
          </a:r>
          <a:r>
            <a:rPr lang="it-IT" sz="1000" i="1" u="sng" kern="1200" dirty="0">
              <a:solidFill>
                <a:srgbClr val="00B0F0"/>
              </a:solidFill>
            </a:rPr>
            <a:t> in </a:t>
          </a:r>
          <a:r>
            <a:rPr lang="it-IT" sz="1000" i="1" u="sng" kern="1200" dirty="0" err="1">
              <a:solidFill>
                <a:srgbClr val="00B0F0"/>
              </a:solidFill>
            </a:rPr>
            <a:t>place</a:t>
          </a:r>
          <a:endParaRPr lang="it-IT" sz="1000" i="1" kern="1200" dirty="0">
            <a:solidFill>
              <a:srgbClr val="00B0F0"/>
            </a:solidFill>
          </a:endParaRPr>
        </a:p>
      </dsp:txBody>
      <dsp:txXfrm>
        <a:off x="341738" y="2492931"/>
        <a:ext cx="4622946" cy="186466"/>
      </dsp:txXfrm>
    </dsp:sp>
    <dsp:sp modelId="{03299517-3372-417F-B6BF-D9691B4ED105}">
      <dsp:nvSpPr>
        <dsp:cNvPr id="0" name=""/>
        <dsp:cNvSpPr/>
      </dsp:nvSpPr>
      <dsp:spPr>
        <a:xfrm>
          <a:off x="0" y="3035984"/>
          <a:ext cx="6633029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F6153-8343-40DF-8E27-BA8ACCF8EA44}">
      <dsp:nvSpPr>
        <dsp:cNvPr id="0" name=""/>
        <dsp:cNvSpPr/>
      </dsp:nvSpPr>
      <dsp:spPr>
        <a:xfrm>
          <a:off x="331651" y="2932664"/>
          <a:ext cx="4643120" cy="20664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5499" tIns="0" rIns="175499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>
              <a:solidFill>
                <a:srgbClr val="00B0F0"/>
              </a:solidFill>
            </a:rPr>
            <a:t>URL</a:t>
          </a:r>
          <a:endParaRPr lang="it-IT" sz="1000" i="1" kern="1200" dirty="0">
            <a:solidFill>
              <a:srgbClr val="00B0F0"/>
            </a:solidFill>
          </a:endParaRPr>
        </a:p>
      </dsp:txBody>
      <dsp:txXfrm>
        <a:off x="341738" y="2942751"/>
        <a:ext cx="4622946" cy="186466"/>
      </dsp:txXfrm>
    </dsp:sp>
    <dsp:sp modelId="{C1981E09-92BD-428C-8DF9-4AED5BBDC39D}">
      <dsp:nvSpPr>
        <dsp:cNvPr id="0" name=""/>
        <dsp:cNvSpPr/>
      </dsp:nvSpPr>
      <dsp:spPr>
        <a:xfrm>
          <a:off x="0" y="3353504"/>
          <a:ext cx="6633029" cy="308700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14797" tIns="145796" rIns="514797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800" kern="1200" dirty="0">
              <a:solidFill>
                <a:srgbClr val="00B0F0"/>
              </a:solidFill>
            </a:rPr>
            <a:t>A for high </a:t>
          </a:r>
          <a:r>
            <a:rPr lang="it-IT" sz="800" kern="1200" dirty="0" err="1">
              <a:solidFill>
                <a:srgbClr val="00B0F0"/>
              </a:solidFill>
            </a:rPr>
            <a:t>relevance</a:t>
          </a:r>
          <a:r>
            <a:rPr lang="it-IT" sz="800" kern="1200" dirty="0">
              <a:solidFill>
                <a:srgbClr val="00B0F0"/>
              </a:solidFill>
            </a:rPr>
            <a:t>, B for medium </a:t>
          </a:r>
          <a:r>
            <a:rPr lang="it-IT" sz="800" kern="1200" dirty="0" err="1">
              <a:solidFill>
                <a:srgbClr val="00B0F0"/>
              </a:solidFill>
            </a:rPr>
            <a:t>relevance</a:t>
          </a:r>
          <a:r>
            <a:rPr lang="it-IT" sz="800" kern="1200" dirty="0">
              <a:solidFill>
                <a:srgbClr val="00B0F0"/>
              </a:solidFill>
            </a:rPr>
            <a:t>, C for </a:t>
          </a:r>
          <a:r>
            <a:rPr lang="it-IT" sz="800" kern="1200" dirty="0" err="1">
              <a:solidFill>
                <a:srgbClr val="00B0F0"/>
              </a:solidFill>
            </a:rPr>
            <a:t>low</a:t>
          </a:r>
          <a:r>
            <a:rPr lang="it-IT" sz="800" kern="1200" dirty="0">
              <a:solidFill>
                <a:srgbClr val="00B0F0"/>
              </a:solidFill>
            </a:rPr>
            <a:t> </a:t>
          </a:r>
          <a:r>
            <a:rPr lang="it-IT" sz="800" kern="1200" dirty="0" err="1">
              <a:solidFill>
                <a:srgbClr val="00B0F0"/>
              </a:solidFill>
            </a:rPr>
            <a:t>relevance</a:t>
          </a:r>
          <a:endParaRPr lang="it-IT" sz="800" i="1" kern="1200" dirty="0">
            <a:solidFill>
              <a:srgbClr val="00B0F0"/>
            </a:solidFill>
          </a:endParaRPr>
        </a:p>
      </dsp:txBody>
      <dsp:txXfrm>
        <a:off x="0" y="3353504"/>
        <a:ext cx="6633029" cy="308700"/>
      </dsp:txXfrm>
    </dsp:sp>
    <dsp:sp modelId="{85D24045-E125-48AE-BF70-DE4F3C4BF202}">
      <dsp:nvSpPr>
        <dsp:cNvPr id="0" name=""/>
        <dsp:cNvSpPr/>
      </dsp:nvSpPr>
      <dsp:spPr>
        <a:xfrm>
          <a:off x="331651" y="3250184"/>
          <a:ext cx="4643120" cy="20664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5499" tIns="0" rIns="175499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 err="1">
              <a:solidFill>
                <a:srgbClr val="00B0F0"/>
              </a:solidFill>
            </a:rPr>
            <a:t>Relevance</a:t>
          </a:r>
          <a:endParaRPr lang="it-IT" sz="1000" i="1" kern="1200" dirty="0">
            <a:solidFill>
              <a:srgbClr val="00B0F0"/>
            </a:solidFill>
          </a:endParaRPr>
        </a:p>
      </dsp:txBody>
      <dsp:txXfrm>
        <a:off x="341738" y="3260271"/>
        <a:ext cx="4622946" cy="186466"/>
      </dsp:txXfrm>
    </dsp:sp>
    <dsp:sp modelId="{79CFAA82-365C-4227-8335-A6128E63EF8E}">
      <dsp:nvSpPr>
        <dsp:cNvPr id="0" name=""/>
        <dsp:cNvSpPr/>
      </dsp:nvSpPr>
      <dsp:spPr>
        <a:xfrm>
          <a:off x="0" y="3803324"/>
          <a:ext cx="6633029" cy="308700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14797" tIns="145796" rIns="514797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800" kern="1200" dirty="0" err="1">
              <a:solidFill>
                <a:srgbClr val="00B0F0"/>
              </a:solidFill>
            </a:rPr>
            <a:t>When</a:t>
          </a:r>
          <a:r>
            <a:rPr lang="it-IT" sz="800" kern="1200" dirty="0">
              <a:solidFill>
                <a:srgbClr val="00B0F0"/>
              </a:solidFill>
            </a:rPr>
            <a:t> the information </a:t>
          </a:r>
          <a:r>
            <a:rPr lang="it-IT" sz="800" kern="1200" dirty="0" err="1">
              <a:solidFill>
                <a:srgbClr val="00B0F0"/>
              </a:solidFill>
            </a:rPr>
            <a:t>has</a:t>
          </a:r>
          <a:r>
            <a:rPr lang="it-IT" sz="800" kern="1200" dirty="0">
              <a:solidFill>
                <a:srgbClr val="00B0F0"/>
              </a:solidFill>
            </a:rPr>
            <a:t> </a:t>
          </a:r>
          <a:r>
            <a:rPr lang="it-IT" sz="800" kern="1200" dirty="0" err="1">
              <a:solidFill>
                <a:srgbClr val="00B0F0"/>
              </a:solidFill>
            </a:rPr>
            <a:t>been</a:t>
          </a:r>
          <a:r>
            <a:rPr lang="it-IT" sz="800" kern="1200" dirty="0">
              <a:solidFill>
                <a:srgbClr val="00B0F0"/>
              </a:solidFill>
            </a:rPr>
            <a:t> </a:t>
          </a:r>
          <a:r>
            <a:rPr lang="it-IT" sz="800" kern="1200" dirty="0" err="1">
              <a:solidFill>
                <a:srgbClr val="00B0F0"/>
              </a:solidFill>
            </a:rPr>
            <a:t>introduced</a:t>
          </a:r>
          <a:r>
            <a:rPr lang="it-IT" sz="800" kern="1200" dirty="0">
              <a:solidFill>
                <a:srgbClr val="00B0F0"/>
              </a:solidFill>
            </a:rPr>
            <a:t> in the database</a:t>
          </a:r>
          <a:endParaRPr lang="it-IT" sz="800" i="1" kern="1200" dirty="0">
            <a:solidFill>
              <a:srgbClr val="00B0F0"/>
            </a:solidFill>
          </a:endParaRPr>
        </a:p>
      </dsp:txBody>
      <dsp:txXfrm>
        <a:off x="0" y="3803324"/>
        <a:ext cx="6633029" cy="308700"/>
      </dsp:txXfrm>
    </dsp:sp>
    <dsp:sp modelId="{1010DCA0-FCD9-4CF8-A17B-472E4107D289}">
      <dsp:nvSpPr>
        <dsp:cNvPr id="0" name=""/>
        <dsp:cNvSpPr/>
      </dsp:nvSpPr>
      <dsp:spPr>
        <a:xfrm>
          <a:off x="331651" y="3700004"/>
          <a:ext cx="4643120" cy="20664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5499" tIns="0" rIns="175499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>
              <a:solidFill>
                <a:srgbClr val="00B0F0"/>
              </a:solidFill>
            </a:rPr>
            <a:t>Date</a:t>
          </a:r>
          <a:endParaRPr lang="it-IT" sz="1000" i="1" kern="1200" dirty="0">
            <a:solidFill>
              <a:srgbClr val="00B0F0"/>
            </a:solidFill>
          </a:endParaRPr>
        </a:p>
      </dsp:txBody>
      <dsp:txXfrm>
        <a:off x="341738" y="3710091"/>
        <a:ext cx="4622946" cy="186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3B2D3-7050-4044-B524-3DF05952731F}" type="datetimeFigureOut">
              <a:rPr lang="it-IT" smtClean="0"/>
              <a:t>27/06/20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689D3-2E93-49C7-8E02-559FB7A693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7974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04830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51400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04625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81075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57573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36163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22257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87401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69589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57374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DD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sp>
        <p:nvSpPr>
          <p:cNvPr id="11" name="Google Shape;11;p11"/>
          <p:cNvSpPr/>
          <p:nvPr/>
        </p:nvSpPr>
        <p:spPr>
          <a:xfrm rot="10800000">
            <a:off x="7798200" y="-124"/>
            <a:ext cx="1345800" cy="1345800"/>
          </a:xfrm>
          <a:prstGeom prst="rtTriangle">
            <a:avLst/>
          </a:prstGeom>
          <a:solidFill>
            <a:srgbClr val="CAD4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1"/>
          <p:cNvSpPr/>
          <p:nvPr/>
        </p:nvSpPr>
        <p:spPr>
          <a:xfrm>
            <a:off x="0" y="2838647"/>
            <a:ext cx="2304900" cy="2304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27262" y="4393220"/>
            <a:ext cx="1580881" cy="75028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E52B4217-F817-FE40-885C-FE3049B2FE8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4" b="10777"/>
          <a:stretch/>
        </p:blipFill>
        <p:spPr bwMode="auto">
          <a:xfrm>
            <a:off x="371150" y="345868"/>
            <a:ext cx="1129030" cy="10706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63">
            <a:extLst>
              <a:ext uri="{FF2B5EF4-FFF2-40B4-BE49-F238E27FC236}">
                <a16:creationId xmlns:a16="http://schemas.microsoft.com/office/drawing/2014/main" id="{B9416E06-5436-414D-9F84-B888ED6FF2C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016" y="345868"/>
            <a:ext cx="1835150" cy="524510"/>
          </a:xfrm>
          <a:prstGeom prst="rect">
            <a:avLst/>
          </a:prstGeom>
          <a:noFill/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EC298A5-98E1-FB49-8B4C-6B5CC3DC386A}"/>
              </a:ext>
            </a:extLst>
          </p:cNvPr>
          <p:cNvSpPr txBox="1"/>
          <p:nvPr/>
        </p:nvSpPr>
        <p:spPr>
          <a:xfrm>
            <a:off x="1679944" y="1134998"/>
            <a:ext cx="6223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Addressing the current and Future </a:t>
            </a:r>
            <a:r>
              <a:rPr lang="en-GB" sz="2400" b="1" dirty="0" err="1">
                <a:solidFill>
                  <a:schemeClr val="bg1"/>
                </a:solidFill>
              </a:rPr>
              <a:t>skIll</a:t>
            </a:r>
            <a:r>
              <a:rPr lang="en-GB" sz="2400" b="1" dirty="0">
                <a:solidFill>
                  <a:schemeClr val="bg1"/>
                </a:solidFill>
              </a:rPr>
              <a:t> needs for sustainability, digitalization and the bio-Economy in </a:t>
            </a:r>
            <a:r>
              <a:rPr lang="en-GB" sz="2400" b="1" dirty="0" err="1">
                <a:solidFill>
                  <a:schemeClr val="bg1"/>
                </a:solidFill>
              </a:rPr>
              <a:t>agricuLture</a:t>
            </a:r>
            <a:r>
              <a:rPr lang="en-GB" sz="2400" b="1" dirty="0">
                <a:solidFill>
                  <a:schemeClr val="bg1"/>
                </a:solidFill>
              </a:rPr>
              <a:t>: European skills </a:t>
            </a:r>
            <a:r>
              <a:rPr lang="en-GB" sz="2400" b="1" dirty="0" err="1">
                <a:solidFill>
                  <a:schemeClr val="bg1"/>
                </a:solidFill>
              </a:rPr>
              <a:t>agenDa</a:t>
            </a:r>
            <a:r>
              <a:rPr lang="en-GB" sz="2400" b="1" dirty="0">
                <a:solidFill>
                  <a:schemeClr val="bg1"/>
                </a:solidFill>
              </a:rPr>
              <a:t> and Strategy</a:t>
            </a:r>
            <a:r>
              <a:rPr lang="it-IT" sz="2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7B0C48A-3CFE-F342-A54D-97942DAD2525}"/>
              </a:ext>
            </a:extLst>
          </p:cNvPr>
          <p:cNvSpPr txBox="1"/>
          <p:nvPr/>
        </p:nvSpPr>
        <p:spPr>
          <a:xfrm>
            <a:off x="3040912" y="2969278"/>
            <a:ext cx="3783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FIELDS 2</a:t>
            </a:r>
            <a:r>
              <a:rPr lang="en-GB" b="1" baseline="30000" dirty="0">
                <a:solidFill>
                  <a:schemeClr val="bg1"/>
                </a:solidFill>
              </a:rPr>
              <a:t>nd</a:t>
            </a:r>
            <a:r>
              <a:rPr lang="en-GB" b="1" dirty="0">
                <a:solidFill>
                  <a:schemeClr val="bg1"/>
                </a:solidFill>
              </a:rPr>
              <a:t> partnering meeting 29/06/2020</a:t>
            </a:r>
            <a:r>
              <a:rPr lang="it-IT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8471EBD-55D7-564C-9316-F7BBF6798721}"/>
              </a:ext>
            </a:extLst>
          </p:cNvPr>
          <p:cNvSpPr txBox="1"/>
          <p:nvPr/>
        </p:nvSpPr>
        <p:spPr>
          <a:xfrm>
            <a:off x="1881964" y="3541675"/>
            <a:ext cx="6506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 i="1" dirty="0" err="1">
                <a:solidFill>
                  <a:schemeClr val="bg1"/>
                </a:solidFill>
              </a:rPr>
              <a:t>Task</a:t>
            </a:r>
            <a:r>
              <a:rPr lang="es-ES" sz="1800" b="1" i="1" dirty="0">
                <a:solidFill>
                  <a:schemeClr val="bg1"/>
                </a:solidFill>
              </a:rPr>
              <a:t> 1.2: </a:t>
            </a:r>
            <a:r>
              <a:rPr lang="es-ES" sz="1800" b="1" i="1" dirty="0" err="1">
                <a:solidFill>
                  <a:schemeClr val="bg1"/>
                </a:solidFill>
              </a:rPr>
              <a:t>Stakeholders</a:t>
            </a:r>
            <a:r>
              <a:rPr lang="es-ES" sz="1800" b="1" i="1" dirty="0">
                <a:solidFill>
                  <a:schemeClr val="bg1"/>
                </a:solidFill>
              </a:rPr>
              <a:t> </a:t>
            </a:r>
            <a:r>
              <a:rPr lang="es-ES" sz="1800" b="1" i="1" dirty="0" err="1">
                <a:solidFill>
                  <a:schemeClr val="bg1"/>
                </a:solidFill>
              </a:rPr>
              <a:t>strategic</a:t>
            </a:r>
            <a:r>
              <a:rPr lang="es-ES" sz="1800" b="1" i="1" dirty="0">
                <a:solidFill>
                  <a:schemeClr val="bg1"/>
                </a:solidFill>
              </a:rPr>
              <a:t> </a:t>
            </a:r>
            <a:r>
              <a:rPr lang="es-ES" sz="1800" b="1" i="1" dirty="0" err="1">
                <a:solidFill>
                  <a:schemeClr val="bg1"/>
                </a:solidFill>
              </a:rPr>
              <a:t>mapping</a:t>
            </a:r>
            <a:r>
              <a:rPr lang="es-ES" sz="1800" b="1" i="1" dirty="0">
                <a:solidFill>
                  <a:schemeClr val="bg1"/>
                </a:solidFill>
              </a:rPr>
              <a:t>, LLLP, M1- M6</a:t>
            </a:r>
            <a:r>
              <a:rPr lang="it-IT" sz="1800" b="1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54D2F74-B0D3-5441-9B08-8A9A1B0A78DD}"/>
              </a:ext>
            </a:extLst>
          </p:cNvPr>
          <p:cNvSpPr txBox="1"/>
          <p:nvPr/>
        </p:nvSpPr>
        <p:spPr>
          <a:xfrm>
            <a:off x="4012335" y="4175627"/>
            <a:ext cx="1558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Riccardo </a:t>
            </a:r>
            <a:r>
              <a:rPr lang="it-IT" dirty="0" err="1">
                <a:solidFill>
                  <a:schemeClr val="bg1"/>
                </a:solidFill>
              </a:rPr>
              <a:t>Gulletta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EE98661-50EC-484B-A2FB-536558B9AB1F}"/>
              </a:ext>
            </a:extLst>
          </p:cNvPr>
          <p:cNvSpPr txBox="1"/>
          <p:nvPr/>
        </p:nvSpPr>
        <p:spPr>
          <a:xfrm>
            <a:off x="3898522" y="4483404"/>
            <a:ext cx="1786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Maria João </a:t>
            </a:r>
            <a:r>
              <a:rPr lang="it-IT" dirty="0" err="1">
                <a:solidFill>
                  <a:schemeClr val="bg1"/>
                </a:solidFill>
              </a:rPr>
              <a:t>Proença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957" y="570614"/>
            <a:ext cx="6801398" cy="363987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486" y="14515"/>
            <a:ext cx="1016000" cy="43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54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D9995C2-ADC1-6745-ABEA-2C6297A1CAA7}"/>
              </a:ext>
            </a:extLst>
          </p:cNvPr>
          <p:cNvSpPr txBox="1"/>
          <p:nvPr/>
        </p:nvSpPr>
        <p:spPr>
          <a:xfrm>
            <a:off x="2664339" y="648586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Policy and </a:t>
            </a:r>
            <a:r>
              <a:rPr lang="it-IT" sz="2400" b="1" dirty="0" err="1">
                <a:solidFill>
                  <a:schemeClr val="bg1"/>
                </a:solidFill>
              </a:rPr>
              <a:t>Advocacy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0AA4109-79F9-A74D-B3F7-F2591662C6C9}"/>
              </a:ext>
            </a:extLst>
          </p:cNvPr>
          <p:cNvSpPr txBox="1"/>
          <p:nvPr/>
        </p:nvSpPr>
        <p:spPr>
          <a:xfrm>
            <a:off x="786811" y="1435396"/>
            <a:ext cx="7017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Due to the expertise of EU </a:t>
            </a:r>
            <a:r>
              <a:rPr lang="it-IT" sz="1600" dirty="0" err="1">
                <a:solidFill>
                  <a:schemeClr val="bg1"/>
                </a:solidFill>
              </a:rPr>
              <a:t>platforms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involved</a:t>
            </a:r>
            <a:r>
              <a:rPr lang="it-IT" sz="1600" dirty="0">
                <a:solidFill>
                  <a:schemeClr val="bg1"/>
                </a:solidFill>
              </a:rPr>
              <a:t> in FIELDS, </a:t>
            </a:r>
            <a:r>
              <a:rPr lang="it-IT" sz="1600" dirty="0" err="1">
                <a:solidFill>
                  <a:schemeClr val="bg1"/>
                </a:solidFill>
              </a:rPr>
              <a:t>as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agreed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during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February</a:t>
            </a:r>
            <a:r>
              <a:rPr lang="it-IT" sz="1600" dirty="0">
                <a:solidFill>
                  <a:schemeClr val="bg1"/>
                </a:solidFill>
              </a:rPr>
              <a:t> 2020 </a:t>
            </a:r>
            <a:r>
              <a:rPr lang="it-IT" sz="1600" dirty="0" err="1">
                <a:solidFill>
                  <a:schemeClr val="bg1"/>
                </a:solidFill>
              </a:rPr>
              <a:t>partners</a:t>
            </a:r>
            <a:r>
              <a:rPr lang="it-IT" sz="1600" dirty="0">
                <a:solidFill>
                  <a:schemeClr val="bg1"/>
                </a:solidFill>
              </a:rPr>
              <a:t>’ meeting in </a:t>
            </a:r>
            <a:r>
              <a:rPr lang="it-IT" sz="1600" dirty="0" err="1">
                <a:solidFill>
                  <a:schemeClr val="bg1"/>
                </a:solidFill>
              </a:rPr>
              <a:t>Turin</a:t>
            </a:r>
            <a:r>
              <a:rPr lang="it-IT" sz="1600" dirty="0">
                <a:solidFill>
                  <a:schemeClr val="bg1"/>
                </a:solidFill>
              </a:rPr>
              <a:t> (</a:t>
            </a:r>
            <a:r>
              <a:rPr lang="it-IT" sz="1600" dirty="0" err="1">
                <a:solidFill>
                  <a:schemeClr val="bg1"/>
                </a:solidFill>
              </a:rPr>
              <a:t>Italy</a:t>
            </a:r>
            <a:r>
              <a:rPr lang="it-IT" sz="1600" dirty="0">
                <a:solidFill>
                  <a:schemeClr val="bg1"/>
                </a:solidFill>
              </a:rPr>
              <a:t>), </a:t>
            </a:r>
            <a:r>
              <a:rPr lang="it-IT" sz="1600" dirty="0" err="1">
                <a:solidFill>
                  <a:schemeClr val="bg1"/>
                </a:solidFill>
              </a:rPr>
              <a:t>another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specific</a:t>
            </a:r>
            <a:r>
              <a:rPr lang="it-IT" sz="1600" dirty="0">
                <a:solidFill>
                  <a:schemeClr val="bg1"/>
                </a:solidFill>
              </a:rPr>
              <a:t> database </a:t>
            </a:r>
            <a:r>
              <a:rPr lang="it-IT" sz="1600" dirty="0" err="1">
                <a:solidFill>
                  <a:schemeClr val="bg1"/>
                </a:solidFill>
              </a:rPr>
              <a:t>including</a:t>
            </a:r>
            <a:r>
              <a:rPr lang="it-IT" sz="1600" dirty="0">
                <a:solidFill>
                  <a:schemeClr val="bg1"/>
                </a:solidFill>
              </a:rPr>
              <a:t> policy-</a:t>
            </a:r>
            <a:r>
              <a:rPr lang="it-IT" sz="1600" dirty="0" err="1">
                <a:solidFill>
                  <a:schemeClr val="bg1"/>
                </a:solidFill>
              </a:rPr>
              <a:t>makers</a:t>
            </a:r>
            <a:r>
              <a:rPr lang="it-IT" sz="1600" dirty="0">
                <a:solidFill>
                  <a:schemeClr val="bg1"/>
                </a:solidFill>
              </a:rPr>
              <a:t>, </a:t>
            </a:r>
            <a:r>
              <a:rPr lang="it-IT" sz="1600" dirty="0" err="1">
                <a:solidFill>
                  <a:schemeClr val="bg1"/>
                </a:solidFill>
              </a:rPr>
              <a:t>decision-makers</a:t>
            </a:r>
            <a:r>
              <a:rPr lang="it-IT" sz="1600" dirty="0">
                <a:solidFill>
                  <a:schemeClr val="bg1"/>
                </a:solidFill>
              </a:rPr>
              <a:t> and </a:t>
            </a:r>
            <a:r>
              <a:rPr lang="it-IT" sz="1600" dirty="0" err="1">
                <a:solidFill>
                  <a:schemeClr val="bg1"/>
                </a:solidFill>
              </a:rPr>
              <a:t>other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relevant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stakeholders</a:t>
            </a:r>
            <a:r>
              <a:rPr lang="it-IT" sz="1600" dirty="0">
                <a:solidFill>
                  <a:schemeClr val="bg1"/>
                </a:solidFill>
              </a:rPr>
              <a:t> for </a:t>
            </a:r>
            <a:r>
              <a:rPr lang="it-IT" sz="1600" dirty="0" err="1">
                <a:solidFill>
                  <a:schemeClr val="bg1"/>
                </a:solidFill>
              </a:rPr>
              <a:t>advocacy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has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been</a:t>
            </a:r>
            <a:r>
              <a:rPr lang="it-IT" sz="1600" dirty="0">
                <a:solidFill>
                  <a:schemeClr val="bg1"/>
                </a:solidFill>
              </a:rPr>
              <a:t> set.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1CA0020-B2C3-0F4D-801A-F3F8AD8BE709}"/>
              </a:ext>
            </a:extLst>
          </p:cNvPr>
          <p:cNvSpPr txBox="1"/>
          <p:nvPr/>
        </p:nvSpPr>
        <p:spPr>
          <a:xfrm>
            <a:off x="2200940" y="2837759"/>
            <a:ext cx="63263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The Policy and </a:t>
            </a:r>
            <a:r>
              <a:rPr lang="it-IT" sz="1600" dirty="0" err="1">
                <a:solidFill>
                  <a:schemeClr val="bg1"/>
                </a:solidFill>
              </a:rPr>
              <a:t>Advocacy</a:t>
            </a:r>
            <a:r>
              <a:rPr lang="it-IT" sz="1600" dirty="0">
                <a:solidFill>
                  <a:schemeClr val="bg1"/>
                </a:solidFill>
              </a:rPr>
              <a:t> database </a:t>
            </a:r>
            <a:r>
              <a:rPr lang="it-IT" sz="1600" dirty="0" err="1">
                <a:solidFill>
                  <a:schemeClr val="bg1"/>
                </a:solidFill>
              </a:rPr>
              <a:t>includes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people</a:t>
            </a:r>
            <a:r>
              <a:rPr lang="it-IT" sz="1600" dirty="0">
                <a:solidFill>
                  <a:schemeClr val="bg1"/>
                </a:solidFill>
              </a:rPr>
              <a:t>, </a:t>
            </a:r>
            <a:r>
              <a:rPr lang="it-IT" sz="1600" dirty="0" err="1">
                <a:solidFill>
                  <a:schemeClr val="bg1"/>
                </a:solidFill>
              </a:rPr>
              <a:t>not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institutions</a:t>
            </a:r>
            <a:r>
              <a:rPr lang="it-IT" sz="1600" dirty="0">
                <a:solidFill>
                  <a:schemeClr val="bg1"/>
                </a:solidFill>
              </a:rPr>
              <a:t>, </a:t>
            </a:r>
            <a:r>
              <a:rPr lang="it-IT" sz="1600" dirty="0" err="1">
                <a:solidFill>
                  <a:schemeClr val="bg1"/>
                </a:solidFill>
              </a:rPr>
              <a:t>concretely</a:t>
            </a:r>
            <a:r>
              <a:rPr lang="it-IT" sz="1600" dirty="0">
                <a:solidFill>
                  <a:schemeClr val="bg1"/>
                </a:solidFill>
              </a:rPr>
              <a:t> policy-</a:t>
            </a:r>
            <a:r>
              <a:rPr lang="it-IT" sz="1600" dirty="0" err="1">
                <a:solidFill>
                  <a:schemeClr val="bg1"/>
                </a:solidFill>
              </a:rPr>
              <a:t>makers</a:t>
            </a:r>
            <a:r>
              <a:rPr lang="it-IT" sz="1600" dirty="0">
                <a:solidFill>
                  <a:schemeClr val="bg1"/>
                </a:solidFill>
              </a:rPr>
              <a:t> and </a:t>
            </a:r>
            <a:r>
              <a:rPr lang="it-IT" sz="1600" dirty="0" err="1">
                <a:solidFill>
                  <a:schemeClr val="bg1"/>
                </a:solidFill>
              </a:rPr>
              <a:t>decision-makers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at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different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level</a:t>
            </a:r>
            <a:r>
              <a:rPr lang="it-IT" sz="1600" dirty="0">
                <a:solidFill>
                  <a:schemeClr val="bg1"/>
                </a:solidFill>
              </a:rPr>
              <a:t> (from </a:t>
            </a:r>
            <a:r>
              <a:rPr lang="it-IT" sz="1600" dirty="0" err="1">
                <a:solidFill>
                  <a:schemeClr val="bg1"/>
                </a:solidFill>
              </a:rPr>
              <a:t>local</a:t>
            </a:r>
            <a:r>
              <a:rPr lang="it-IT" sz="1600" dirty="0">
                <a:solidFill>
                  <a:schemeClr val="bg1"/>
                </a:solidFill>
              </a:rPr>
              <a:t> to </a:t>
            </a:r>
            <a:r>
              <a:rPr lang="it-IT" sz="1600" dirty="0" err="1">
                <a:solidFill>
                  <a:schemeClr val="bg1"/>
                </a:solidFill>
              </a:rPr>
              <a:t>European</a:t>
            </a:r>
            <a:r>
              <a:rPr lang="it-IT" sz="1600" dirty="0">
                <a:solidFill>
                  <a:schemeClr val="bg1"/>
                </a:solidFill>
              </a:rPr>
              <a:t>/</a:t>
            </a:r>
            <a:r>
              <a:rPr lang="it-IT" sz="1600" dirty="0" err="1">
                <a:solidFill>
                  <a:schemeClr val="bg1"/>
                </a:solidFill>
              </a:rPr>
              <a:t>international</a:t>
            </a:r>
            <a:r>
              <a:rPr lang="it-IT" sz="1600" dirty="0">
                <a:solidFill>
                  <a:schemeClr val="bg1"/>
                </a:solidFill>
              </a:rPr>
              <a:t>). The </a:t>
            </a:r>
            <a:r>
              <a:rPr lang="it-IT" sz="1600" dirty="0" err="1">
                <a:solidFill>
                  <a:schemeClr val="bg1"/>
                </a:solidFill>
              </a:rPr>
              <a:t>search</a:t>
            </a:r>
            <a:r>
              <a:rPr lang="it-IT" sz="1600" dirty="0">
                <a:solidFill>
                  <a:schemeClr val="bg1"/>
                </a:solidFill>
              </a:rPr>
              <a:t> can be </a:t>
            </a:r>
            <a:r>
              <a:rPr lang="it-IT" sz="1600" dirty="0" err="1">
                <a:solidFill>
                  <a:schemeClr val="bg1"/>
                </a:solidFill>
              </a:rPr>
              <a:t>done</a:t>
            </a:r>
            <a:r>
              <a:rPr lang="it-IT" sz="1600" dirty="0">
                <a:solidFill>
                  <a:schemeClr val="bg1"/>
                </a:solidFill>
              </a:rPr>
              <a:t> per “</a:t>
            </a:r>
            <a:r>
              <a:rPr lang="it-IT" sz="1600" dirty="0" err="1">
                <a:solidFill>
                  <a:schemeClr val="bg1"/>
                </a:solidFill>
              </a:rPr>
              <a:t>topic</a:t>
            </a:r>
            <a:r>
              <a:rPr lang="it-IT" sz="1600" dirty="0">
                <a:solidFill>
                  <a:schemeClr val="bg1"/>
                </a:solidFill>
              </a:rPr>
              <a:t>”, “country” or </a:t>
            </a:r>
            <a:r>
              <a:rPr lang="it-IT" sz="1600" dirty="0" err="1">
                <a:solidFill>
                  <a:schemeClr val="bg1"/>
                </a:solidFill>
              </a:rPr>
              <a:t>key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words</a:t>
            </a:r>
            <a:r>
              <a:rPr lang="it-IT" sz="16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389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C122144-1478-ED48-8E47-C690B4935C49}"/>
              </a:ext>
            </a:extLst>
          </p:cNvPr>
          <p:cNvSpPr txBox="1"/>
          <p:nvPr/>
        </p:nvSpPr>
        <p:spPr>
          <a:xfrm>
            <a:off x="457201" y="195389"/>
            <a:ext cx="78893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For </a:t>
            </a:r>
            <a:r>
              <a:rPr lang="it-IT" dirty="0" err="1">
                <a:solidFill>
                  <a:schemeClr val="bg1"/>
                </a:solidFill>
              </a:rPr>
              <a:t>each</a:t>
            </a:r>
            <a:r>
              <a:rPr lang="it-IT" dirty="0">
                <a:solidFill>
                  <a:schemeClr val="bg1"/>
                </a:solidFill>
              </a:rPr>
              <a:t> record the </a:t>
            </a:r>
            <a:r>
              <a:rPr lang="it-IT" dirty="0" err="1">
                <a:solidFill>
                  <a:schemeClr val="bg1"/>
                </a:solidFill>
              </a:rPr>
              <a:t>following</a:t>
            </a:r>
            <a:r>
              <a:rPr lang="it-IT" dirty="0">
                <a:solidFill>
                  <a:schemeClr val="bg1"/>
                </a:solidFill>
              </a:rPr>
              <a:t> information </a:t>
            </a:r>
            <a:r>
              <a:rPr lang="it-IT" dirty="0" err="1">
                <a:solidFill>
                  <a:schemeClr val="bg1"/>
                </a:solidFill>
              </a:rPr>
              <a:t>is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provided</a:t>
            </a:r>
            <a:r>
              <a:rPr lang="it-IT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it-IT" dirty="0" err="1">
                <a:solidFill>
                  <a:schemeClr val="bg1"/>
                </a:solidFill>
              </a:rPr>
              <a:t>Name</a:t>
            </a:r>
            <a:r>
              <a:rPr lang="it-IT" dirty="0">
                <a:solidFill>
                  <a:schemeClr val="bg1"/>
                </a:solidFill>
              </a:rPr>
              <a:t> and </a:t>
            </a:r>
            <a:r>
              <a:rPr lang="it-IT" dirty="0" err="1">
                <a:solidFill>
                  <a:schemeClr val="bg1"/>
                </a:solidFill>
              </a:rPr>
              <a:t>surname</a:t>
            </a:r>
            <a:endParaRPr lang="it-IT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it-IT" dirty="0">
                <a:solidFill>
                  <a:schemeClr val="bg1"/>
                </a:solidFill>
              </a:rPr>
              <a:t>Country (for </a:t>
            </a:r>
            <a:r>
              <a:rPr lang="it-IT" dirty="0" err="1">
                <a:solidFill>
                  <a:schemeClr val="bg1"/>
                </a:solidFill>
              </a:rPr>
              <a:t>European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level</a:t>
            </a:r>
            <a:r>
              <a:rPr lang="it-IT" dirty="0">
                <a:solidFill>
                  <a:schemeClr val="bg1"/>
                </a:solidFill>
              </a:rPr>
              <a:t> policy and </a:t>
            </a:r>
            <a:r>
              <a:rPr lang="it-IT" dirty="0" err="1">
                <a:solidFill>
                  <a:schemeClr val="bg1"/>
                </a:solidFill>
              </a:rPr>
              <a:t>decision-makers</a:t>
            </a:r>
            <a:r>
              <a:rPr lang="it-IT" dirty="0">
                <a:solidFill>
                  <a:schemeClr val="bg1"/>
                </a:solidFill>
              </a:rPr>
              <a:t> “EU” </a:t>
            </a:r>
            <a:r>
              <a:rPr lang="it-IT" dirty="0" err="1">
                <a:solidFill>
                  <a:schemeClr val="bg1"/>
                </a:solidFill>
              </a:rPr>
              <a:t>category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is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applied</a:t>
            </a:r>
            <a:r>
              <a:rPr lang="it-IT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it-IT" dirty="0">
                <a:solidFill>
                  <a:schemeClr val="bg1"/>
                </a:solidFill>
              </a:rPr>
              <a:t>Stakeholder </a:t>
            </a:r>
            <a:r>
              <a:rPr lang="it-IT" dirty="0" err="1">
                <a:solidFill>
                  <a:schemeClr val="bg1"/>
                </a:solidFill>
              </a:rPr>
              <a:t>type</a:t>
            </a:r>
            <a:r>
              <a:rPr lang="it-IT" dirty="0">
                <a:solidFill>
                  <a:schemeClr val="bg1"/>
                </a:solidFill>
              </a:rPr>
              <a:t> (</a:t>
            </a:r>
            <a:r>
              <a:rPr lang="it-IT" dirty="0" err="1">
                <a:solidFill>
                  <a:schemeClr val="bg1"/>
                </a:solidFill>
              </a:rPr>
              <a:t>same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categories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as</a:t>
            </a:r>
            <a:r>
              <a:rPr lang="it-IT" dirty="0">
                <a:solidFill>
                  <a:schemeClr val="bg1"/>
                </a:solidFill>
              </a:rPr>
              <a:t> “1. </a:t>
            </a:r>
            <a:r>
              <a:rPr lang="it-IT" dirty="0" err="1">
                <a:solidFill>
                  <a:schemeClr val="bg1"/>
                </a:solidFill>
              </a:rPr>
              <a:t>Organisations</a:t>
            </a:r>
            <a:r>
              <a:rPr lang="it-IT" dirty="0">
                <a:solidFill>
                  <a:schemeClr val="bg1"/>
                </a:solidFill>
              </a:rPr>
              <a:t>/</a:t>
            </a:r>
            <a:r>
              <a:rPr lang="it-IT" dirty="0" err="1">
                <a:solidFill>
                  <a:schemeClr val="bg1"/>
                </a:solidFill>
              </a:rPr>
              <a:t>stakeholders</a:t>
            </a:r>
            <a:r>
              <a:rPr lang="it-IT" dirty="0">
                <a:solidFill>
                  <a:schemeClr val="bg1"/>
                </a:solidFill>
              </a:rPr>
              <a:t>”)</a:t>
            </a: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it-IT" dirty="0">
                <a:solidFill>
                  <a:schemeClr val="bg1"/>
                </a:solidFill>
              </a:rPr>
              <a:t>EU </a:t>
            </a:r>
            <a:r>
              <a:rPr lang="it-IT" dirty="0" err="1">
                <a:solidFill>
                  <a:schemeClr val="bg1"/>
                </a:solidFill>
              </a:rPr>
              <a:t>level</a:t>
            </a:r>
            <a:r>
              <a:rPr lang="it-IT" dirty="0">
                <a:solidFill>
                  <a:schemeClr val="bg1"/>
                </a:solidFill>
              </a:rPr>
              <a:t> (</a:t>
            </a:r>
            <a:r>
              <a:rPr lang="it-IT" dirty="0" err="1">
                <a:solidFill>
                  <a:schemeClr val="bg1"/>
                </a:solidFill>
              </a:rPr>
              <a:t>representation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level</a:t>
            </a:r>
            <a:r>
              <a:rPr lang="it-IT" dirty="0">
                <a:solidFill>
                  <a:schemeClr val="bg1"/>
                </a:solidFill>
              </a:rPr>
              <a:t>, </a:t>
            </a:r>
            <a:r>
              <a:rPr lang="it-IT" dirty="0" err="1">
                <a:solidFill>
                  <a:schemeClr val="bg1"/>
                </a:solidFill>
              </a:rPr>
              <a:t>such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as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DGs</a:t>
            </a:r>
            <a:r>
              <a:rPr lang="it-IT" dirty="0">
                <a:solidFill>
                  <a:schemeClr val="bg1"/>
                </a:solidFill>
              </a:rPr>
              <a:t>, </a:t>
            </a:r>
            <a:r>
              <a:rPr lang="it-IT" dirty="0" err="1">
                <a:solidFill>
                  <a:schemeClr val="bg1"/>
                </a:solidFill>
              </a:rPr>
              <a:t>MEPs</a:t>
            </a:r>
            <a:r>
              <a:rPr lang="it-IT" dirty="0">
                <a:solidFill>
                  <a:schemeClr val="bg1"/>
                </a:solidFill>
              </a:rPr>
              <a:t>, </a:t>
            </a:r>
            <a:r>
              <a:rPr lang="it-IT" dirty="0" err="1">
                <a:solidFill>
                  <a:schemeClr val="bg1"/>
                </a:solidFill>
              </a:rPr>
              <a:t>Permanent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Representations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at</a:t>
            </a:r>
            <a:r>
              <a:rPr lang="it-IT" dirty="0">
                <a:solidFill>
                  <a:schemeClr val="bg1"/>
                </a:solidFill>
              </a:rPr>
              <a:t> EU; for </a:t>
            </a:r>
            <a:r>
              <a:rPr lang="it-IT" dirty="0" err="1">
                <a:solidFill>
                  <a:schemeClr val="bg1"/>
                </a:solidFill>
              </a:rPr>
              <a:t>category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reasons</a:t>
            </a:r>
            <a:r>
              <a:rPr lang="it-IT" dirty="0">
                <a:solidFill>
                  <a:schemeClr val="bg1"/>
                </a:solidFill>
              </a:rPr>
              <a:t>, </a:t>
            </a:r>
            <a:r>
              <a:rPr lang="it-IT" dirty="0" err="1">
                <a:solidFill>
                  <a:schemeClr val="bg1"/>
                </a:solidFill>
              </a:rPr>
              <a:t>also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MPs</a:t>
            </a:r>
            <a:r>
              <a:rPr lang="it-IT" dirty="0">
                <a:solidFill>
                  <a:schemeClr val="bg1"/>
                </a:solidFill>
              </a:rPr>
              <a:t>, </a:t>
            </a:r>
            <a:r>
              <a:rPr lang="it-IT" dirty="0" err="1">
                <a:solidFill>
                  <a:schemeClr val="bg1"/>
                </a:solidFill>
              </a:rPr>
              <a:t>Ministry</a:t>
            </a:r>
            <a:r>
              <a:rPr lang="it-IT" dirty="0">
                <a:solidFill>
                  <a:schemeClr val="bg1"/>
                </a:solidFill>
              </a:rPr>
              <a:t>, </a:t>
            </a:r>
            <a:r>
              <a:rPr lang="it-IT" dirty="0" err="1">
                <a:solidFill>
                  <a:schemeClr val="bg1"/>
                </a:solidFill>
              </a:rPr>
              <a:t>Regional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governments</a:t>
            </a:r>
            <a:r>
              <a:rPr lang="it-IT" dirty="0">
                <a:solidFill>
                  <a:schemeClr val="bg1"/>
                </a:solidFill>
              </a:rPr>
              <a:t> and </a:t>
            </a:r>
            <a:r>
              <a:rPr lang="it-IT" dirty="0" err="1">
                <a:solidFill>
                  <a:schemeClr val="bg1"/>
                </a:solidFill>
              </a:rPr>
              <a:t>others</a:t>
            </a:r>
            <a:r>
              <a:rPr lang="it-IT" dirty="0">
                <a:solidFill>
                  <a:schemeClr val="bg1"/>
                </a:solidFill>
              </a:rPr>
              <a:t> are </a:t>
            </a:r>
            <a:r>
              <a:rPr lang="it-IT" dirty="0" err="1">
                <a:solidFill>
                  <a:schemeClr val="bg1"/>
                </a:solidFill>
              </a:rPr>
              <a:t>included</a:t>
            </a:r>
            <a:r>
              <a:rPr lang="it-IT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it-IT" dirty="0" err="1">
                <a:solidFill>
                  <a:schemeClr val="bg1"/>
                </a:solidFill>
              </a:rPr>
              <a:t>Political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group</a:t>
            </a:r>
            <a:r>
              <a:rPr lang="it-IT" dirty="0">
                <a:solidFill>
                  <a:schemeClr val="bg1"/>
                </a:solidFill>
              </a:rPr>
              <a:t> (</a:t>
            </a:r>
            <a:r>
              <a:rPr lang="it-IT" dirty="0" err="1">
                <a:solidFill>
                  <a:schemeClr val="bg1"/>
                </a:solidFill>
              </a:rPr>
              <a:t>where</a:t>
            </a:r>
            <a:r>
              <a:rPr lang="it-IT" dirty="0">
                <a:solidFill>
                  <a:schemeClr val="bg1"/>
                </a:solidFill>
              </a:rPr>
              <a:t> to indicate </a:t>
            </a:r>
            <a:r>
              <a:rPr lang="it-IT" dirty="0" err="1">
                <a:solidFill>
                  <a:schemeClr val="bg1"/>
                </a:solidFill>
              </a:rPr>
              <a:t>eventually</a:t>
            </a:r>
            <a:r>
              <a:rPr lang="it-IT" dirty="0">
                <a:solidFill>
                  <a:schemeClr val="bg1"/>
                </a:solidFill>
              </a:rPr>
              <a:t> the </a:t>
            </a:r>
            <a:r>
              <a:rPr lang="it-IT" dirty="0" err="1">
                <a:solidFill>
                  <a:schemeClr val="bg1"/>
                </a:solidFill>
              </a:rPr>
              <a:t>political</a:t>
            </a:r>
            <a:r>
              <a:rPr lang="it-IT" dirty="0">
                <a:solidFill>
                  <a:schemeClr val="bg1"/>
                </a:solidFill>
              </a:rPr>
              <a:t> party of the stakeholder </a:t>
            </a:r>
            <a:r>
              <a:rPr lang="it-IT" dirty="0" err="1">
                <a:solidFill>
                  <a:schemeClr val="bg1"/>
                </a:solidFill>
              </a:rPr>
              <a:t>contact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person</a:t>
            </a:r>
            <a:r>
              <a:rPr lang="it-IT" dirty="0">
                <a:solidFill>
                  <a:schemeClr val="bg1"/>
                </a:solidFill>
              </a:rPr>
              <a:t>, </a:t>
            </a:r>
            <a:r>
              <a:rPr lang="it-IT" dirty="0" err="1">
                <a:solidFill>
                  <a:schemeClr val="bg1"/>
                </a:solidFill>
              </a:rPr>
              <a:t>if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relevant</a:t>
            </a:r>
            <a:r>
              <a:rPr lang="it-IT" dirty="0">
                <a:solidFill>
                  <a:schemeClr val="bg1"/>
                </a:solidFill>
              </a:rPr>
              <a:t>, e.g. for MP and MEP)</a:t>
            </a: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it-IT" dirty="0" err="1">
                <a:solidFill>
                  <a:schemeClr val="bg1"/>
                </a:solidFill>
              </a:rPr>
              <a:t>Geographical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relevance</a:t>
            </a:r>
            <a:r>
              <a:rPr lang="it-IT" dirty="0">
                <a:solidFill>
                  <a:schemeClr val="bg1"/>
                </a:solidFill>
              </a:rPr>
              <a:t> of the stakeholder (</a:t>
            </a:r>
            <a:r>
              <a:rPr lang="it-IT" dirty="0" err="1">
                <a:solidFill>
                  <a:schemeClr val="bg1"/>
                </a:solidFill>
              </a:rPr>
              <a:t>local</a:t>
            </a:r>
            <a:r>
              <a:rPr lang="it-IT" dirty="0">
                <a:solidFill>
                  <a:schemeClr val="bg1"/>
                </a:solidFill>
              </a:rPr>
              <a:t>/</a:t>
            </a:r>
            <a:r>
              <a:rPr lang="it-IT" dirty="0" err="1">
                <a:solidFill>
                  <a:schemeClr val="bg1"/>
                </a:solidFill>
              </a:rPr>
              <a:t>regional</a:t>
            </a:r>
            <a:r>
              <a:rPr lang="it-IT" dirty="0">
                <a:solidFill>
                  <a:schemeClr val="bg1"/>
                </a:solidFill>
              </a:rPr>
              <a:t>/</a:t>
            </a:r>
            <a:r>
              <a:rPr lang="it-IT" dirty="0" err="1">
                <a:solidFill>
                  <a:schemeClr val="bg1"/>
                </a:solidFill>
              </a:rPr>
              <a:t>national</a:t>
            </a:r>
            <a:r>
              <a:rPr lang="it-IT" dirty="0">
                <a:solidFill>
                  <a:schemeClr val="bg1"/>
                </a:solidFill>
              </a:rPr>
              <a:t>/</a:t>
            </a:r>
            <a:r>
              <a:rPr lang="it-IT" dirty="0" err="1">
                <a:solidFill>
                  <a:schemeClr val="bg1"/>
                </a:solidFill>
              </a:rPr>
              <a:t>international</a:t>
            </a:r>
            <a:r>
              <a:rPr lang="it-IT" dirty="0">
                <a:solidFill>
                  <a:schemeClr val="bg1"/>
                </a:solidFill>
              </a:rPr>
              <a:t>/EU)</a:t>
            </a: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it-IT" dirty="0" err="1">
                <a:solidFill>
                  <a:schemeClr val="bg1"/>
                </a:solidFill>
              </a:rPr>
              <a:t>Topics</a:t>
            </a:r>
            <a:r>
              <a:rPr lang="it-IT" dirty="0">
                <a:solidFill>
                  <a:schemeClr val="bg1"/>
                </a:solidFill>
              </a:rPr>
              <a:t> (</a:t>
            </a:r>
            <a:r>
              <a:rPr lang="it-IT" dirty="0" err="1">
                <a:solidFill>
                  <a:schemeClr val="bg1"/>
                </a:solidFill>
              </a:rPr>
              <a:t>Bio</a:t>
            </a:r>
            <a:r>
              <a:rPr lang="it-IT" dirty="0">
                <a:solidFill>
                  <a:schemeClr val="bg1"/>
                </a:solidFill>
              </a:rPr>
              <a:t>-economy, Business </a:t>
            </a:r>
            <a:r>
              <a:rPr lang="it-IT" dirty="0" err="1">
                <a:solidFill>
                  <a:schemeClr val="bg1"/>
                </a:solidFill>
              </a:rPr>
              <a:t>as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usual</a:t>
            </a:r>
            <a:r>
              <a:rPr lang="it-IT" dirty="0">
                <a:solidFill>
                  <a:schemeClr val="bg1"/>
                </a:solidFill>
              </a:rPr>
              <a:t>, </a:t>
            </a:r>
            <a:r>
              <a:rPr lang="it-IT" dirty="0" err="1">
                <a:solidFill>
                  <a:schemeClr val="bg1"/>
                </a:solidFill>
              </a:rPr>
              <a:t>Digitalisation</a:t>
            </a:r>
            <a:r>
              <a:rPr lang="it-IT" dirty="0">
                <a:solidFill>
                  <a:schemeClr val="bg1"/>
                </a:solidFill>
              </a:rPr>
              <a:t>, </a:t>
            </a:r>
            <a:r>
              <a:rPr lang="it-IT" dirty="0" err="1">
                <a:solidFill>
                  <a:schemeClr val="bg1"/>
                </a:solidFill>
              </a:rPr>
              <a:t>Entrepreneurship</a:t>
            </a:r>
            <a:r>
              <a:rPr lang="it-IT" dirty="0">
                <a:solidFill>
                  <a:schemeClr val="bg1"/>
                </a:solidFill>
              </a:rPr>
              <a:t>, Soft </a:t>
            </a:r>
            <a:r>
              <a:rPr lang="it-IT" dirty="0" err="1">
                <a:solidFill>
                  <a:schemeClr val="bg1"/>
                </a:solidFill>
              </a:rPr>
              <a:t>skills</a:t>
            </a:r>
            <a:r>
              <a:rPr lang="it-IT" dirty="0">
                <a:solidFill>
                  <a:schemeClr val="bg1"/>
                </a:solidFill>
              </a:rPr>
              <a:t>, </a:t>
            </a:r>
            <a:r>
              <a:rPr lang="it-IT" dirty="0" err="1">
                <a:solidFill>
                  <a:schemeClr val="bg1"/>
                </a:solidFill>
              </a:rPr>
              <a:t>Sustainability</a:t>
            </a:r>
            <a:r>
              <a:rPr lang="it-IT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it-IT" dirty="0">
                <a:solidFill>
                  <a:schemeClr val="bg1"/>
                </a:solidFill>
              </a:rPr>
              <a:t>Email</a:t>
            </a: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it-IT" dirty="0" err="1">
                <a:solidFill>
                  <a:schemeClr val="bg1"/>
                </a:solidFill>
              </a:rPr>
              <a:t>Function</a:t>
            </a:r>
            <a:r>
              <a:rPr lang="it-IT" dirty="0">
                <a:solidFill>
                  <a:schemeClr val="bg1"/>
                </a:solidFill>
              </a:rPr>
              <a:t> (e.g. </a:t>
            </a:r>
            <a:r>
              <a:rPr lang="it-IT" dirty="0" err="1">
                <a:solidFill>
                  <a:schemeClr val="bg1"/>
                </a:solidFill>
              </a:rPr>
              <a:t>Director</a:t>
            </a:r>
            <a:r>
              <a:rPr lang="it-IT" dirty="0">
                <a:solidFill>
                  <a:schemeClr val="bg1"/>
                </a:solidFill>
              </a:rPr>
              <a:t>, Head of Unit, Policy </a:t>
            </a:r>
            <a:r>
              <a:rPr lang="it-IT" dirty="0" err="1">
                <a:solidFill>
                  <a:schemeClr val="bg1"/>
                </a:solidFill>
              </a:rPr>
              <a:t>Officer</a:t>
            </a:r>
            <a:r>
              <a:rPr lang="it-IT" dirty="0">
                <a:solidFill>
                  <a:schemeClr val="bg1"/>
                </a:solidFill>
              </a:rPr>
              <a:t>, Speaker, </a:t>
            </a:r>
            <a:r>
              <a:rPr lang="it-IT" dirty="0" err="1">
                <a:solidFill>
                  <a:schemeClr val="bg1"/>
                </a:solidFill>
              </a:rPr>
              <a:t>Spoken-person</a:t>
            </a:r>
            <a:r>
              <a:rPr lang="it-IT" dirty="0">
                <a:solidFill>
                  <a:schemeClr val="bg1"/>
                </a:solidFill>
              </a:rPr>
              <a:t>, </a:t>
            </a:r>
            <a:r>
              <a:rPr lang="it-IT" dirty="0" err="1">
                <a:solidFill>
                  <a:schemeClr val="bg1"/>
                </a:solidFill>
              </a:rPr>
              <a:t>Rapporteur</a:t>
            </a:r>
            <a:r>
              <a:rPr lang="it-IT" dirty="0">
                <a:solidFill>
                  <a:schemeClr val="bg1"/>
                </a:solidFill>
              </a:rPr>
              <a:t>, etc.)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440910D-FF5A-ED44-AE71-C388A3CF2CD6}"/>
              </a:ext>
            </a:extLst>
          </p:cNvPr>
          <p:cNvSpPr txBox="1"/>
          <p:nvPr/>
        </p:nvSpPr>
        <p:spPr>
          <a:xfrm>
            <a:off x="1456660" y="3247976"/>
            <a:ext cx="76873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it-IT" dirty="0" err="1">
                <a:solidFill>
                  <a:schemeClr val="bg1"/>
                </a:solidFill>
              </a:rPr>
              <a:t>Participation</a:t>
            </a:r>
            <a:r>
              <a:rPr lang="it-IT" dirty="0">
                <a:solidFill>
                  <a:schemeClr val="bg1"/>
                </a:solidFill>
              </a:rPr>
              <a:t> in </a:t>
            </a:r>
            <a:r>
              <a:rPr lang="it-IT" dirty="0" err="1">
                <a:solidFill>
                  <a:schemeClr val="bg1"/>
                </a:solidFill>
              </a:rPr>
              <a:t>initiatives</a:t>
            </a:r>
            <a:r>
              <a:rPr lang="it-IT" dirty="0">
                <a:solidFill>
                  <a:schemeClr val="bg1"/>
                </a:solidFill>
              </a:rPr>
              <a:t> (</a:t>
            </a:r>
            <a:r>
              <a:rPr lang="it-IT" dirty="0" err="1">
                <a:solidFill>
                  <a:schemeClr val="bg1"/>
                </a:solidFill>
              </a:rPr>
              <a:t>where</a:t>
            </a:r>
            <a:r>
              <a:rPr lang="it-IT" dirty="0">
                <a:solidFill>
                  <a:schemeClr val="bg1"/>
                </a:solidFill>
              </a:rPr>
              <a:t> to indicate </a:t>
            </a:r>
            <a:r>
              <a:rPr lang="it-IT" dirty="0" err="1">
                <a:solidFill>
                  <a:schemeClr val="bg1"/>
                </a:solidFill>
              </a:rPr>
              <a:t>if</a:t>
            </a:r>
            <a:r>
              <a:rPr lang="it-IT" dirty="0">
                <a:solidFill>
                  <a:schemeClr val="bg1"/>
                </a:solidFill>
              </a:rPr>
              <a:t> the stakeholder </a:t>
            </a:r>
            <a:r>
              <a:rPr lang="it-IT" dirty="0" err="1">
                <a:solidFill>
                  <a:schemeClr val="bg1"/>
                </a:solidFill>
              </a:rPr>
              <a:t>has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been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already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involved</a:t>
            </a:r>
            <a:r>
              <a:rPr lang="it-IT" dirty="0">
                <a:solidFill>
                  <a:schemeClr val="bg1"/>
                </a:solidFill>
              </a:rPr>
              <a:t> in </a:t>
            </a:r>
            <a:r>
              <a:rPr lang="it-IT" dirty="0" err="1">
                <a:solidFill>
                  <a:schemeClr val="bg1"/>
                </a:solidFill>
              </a:rPr>
              <a:t>any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initiative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run</a:t>
            </a:r>
            <a:r>
              <a:rPr lang="it-IT" dirty="0">
                <a:solidFill>
                  <a:schemeClr val="bg1"/>
                </a:solidFill>
              </a:rPr>
              <a:t> by partner </a:t>
            </a:r>
            <a:r>
              <a:rPr lang="it-IT" dirty="0" err="1">
                <a:solidFill>
                  <a:schemeClr val="bg1"/>
                </a:solidFill>
              </a:rPr>
              <a:t>organisations</a:t>
            </a:r>
            <a:r>
              <a:rPr lang="it-IT" dirty="0">
                <a:solidFill>
                  <a:schemeClr val="bg1"/>
                </a:solidFill>
              </a:rPr>
              <a:t>, e.g., a MEP </a:t>
            </a:r>
            <a:r>
              <a:rPr lang="it-IT" dirty="0" err="1">
                <a:solidFill>
                  <a:schemeClr val="bg1"/>
                </a:solidFill>
              </a:rPr>
              <a:t>involved</a:t>
            </a:r>
            <a:r>
              <a:rPr lang="it-IT" dirty="0">
                <a:solidFill>
                  <a:schemeClr val="bg1"/>
                </a:solidFill>
              </a:rPr>
              <a:t> in a </a:t>
            </a:r>
            <a:r>
              <a:rPr lang="it-IT" dirty="0" err="1">
                <a:solidFill>
                  <a:schemeClr val="bg1"/>
                </a:solidFill>
              </a:rPr>
              <a:t>previous</a:t>
            </a:r>
            <a:r>
              <a:rPr lang="it-IT" dirty="0">
                <a:solidFill>
                  <a:schemeClr val="bg1"/>
                </a:solidFill>
              </a:rPr>
              <a:t> LLLP </a:t>
            </a:r>
            <a:r>
              <a:rPr lang="it-IT" dirty="0" err="1">
                <a:solidFill>
                  <a:schemeClr val="bg1"/>
                </a:solidFill>
              </a:rPr>
              <a:t>activity</a:t>
            </a:r>
            <a:r>
              <a:rPr lang="it-IT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it-IT" dirty="0" err="1">
                <a:solidFill>
                  <a:schemeClr val="bg1"/>
                </a:solidFill>
              </a:rPr>
              <a:t>Intergroups</a:t>
            </a:r>
            <a:r>
              <a:rPr lang="it-IT" dirty="0">
                <a:solidFill>
                  <a:schemeClr val="bg1"/>
                </a:solidFill>
              </a:rPr>
              <a:t> or </a:t>
            </a:r>
            <a:r>
              <a:rPr lang="it-IT" dirty="0" err="1">
                <a:solidFill>
                  <a:schemeClr val="bg1"/>
                </a:solidFill>
              </a:rPr>
              <a:t>Committees</a:t>
            </a:r>
            <a:r>
              <a:rPr lang="it-IT" dirty="0">
                <a:solidFill>
                  <a:schemeClr val="bg1"/>
                </a:solidFill>
              </a:rPr>
              <a:t> (Some </a:t>
            </a:r>
            <a:r>
              <a:rPr lang="it-IT" dirty="0" err="1">
                <a:solidFill>
                  <a:schemeClr val="bg1"/>
                </a:solidFill>
              </a:rPr>
              <a:t>MPs</a:t>
            </a:r>
            <a:r>
              <a:rPr lang="it-IT" dirty="0">
                <a:solidFill>
                  <a:schemeClr val="bg1"/>
                </a:solidFill>
              </a:rPr>
              <a:t> and </a:t>
            </a:r>
            <a:r>
              <a:rPr lang="it-IT" dirty="0" err="1">
                <a:solidFill>
                  <a:schemeClr val="bg1"/>
                </a:solidFill>
              </a:rPr>
              <a:t>MEPs</a:t>
            </a:r>
            <a:r>
              <a:rPr lang="it-IT" dirty="0">
                <a:solidFill>
                  <a:schemeClr val="bg1"/>
                </a:solidFill>
              </a:rPr>
              <a:t> are </a:t>
            </a:r>
            <a:r>
              <a:rPr lang="it-IT" dirty="0" err="1">
                <a:solidFill>
                  <a:schemeClr val="bg1"/>
                </a:solidFill>
              </a:rPr>
              <a:t>involved</a:t>
            </a:r>
            <a:r>
              <a:rPr lang="it-IT" dirty="0">
                <a:solidFill>
                  <a:schemeClr val="bg1"/>
                </a:solidFill>
              </a:rPr>
              <a:t> in </a:t>
            </a:r>
            <a:r>
              <a:rPr lang="it-IT" dirty="0" err="1">
                <a:solidFill>
                  <a:schemeClr val="bg1"/>
                </a:solidFill>
              </a:rPr>
              <a:t>intergroups</a:t>
            </a:r>
            <a:r>
              <a:rPr lang="it-IT" dirty="0">
                <a:solidFill>
                  <a:schemeClr val="bg1"/>
                </a:solidFill>
              </a:rPr>
              <a:t>/</a:t>
            </a:r>
            <a:r>
              <a:rPr lang="it-IT" dirty="0" err="1">
                <a:solidFill>
                  <a:schemeClr val="bg1"/>
                </a:solidFill>
              </a:rPr>
              <a:t>committees</a:t>
            </a:r>
            <a:r>
              <a:rPr lang="it-IT" dirty="0">
                <a:solidFill>
                  <a:schemeClr val="bg1"/>
                </a:solidFill>
              </a:rPr>
              <a:t> (“</a:t>
            </a:r>
            <a:r>
              <a:rPr lang="it-IT" dirty="0" err="1">
                <a:solidFill>
                  <a:schemeClr val="bg1"/>
                </a:solidFill>
              </a:rPr>
              <a:t>Commission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parlementaire</a:t>
            </a:r>
            <a:r>
              <a:rPr lang="it-IT" dirty="0">
                <a:solidFill>
                  <a:schemeClr val="bg1"/>
                </a:solidFill>
              </a:rPr>
              <a:t>” in French), </a:t>
            </a:r>
            <a:r>
              <a:rPr lang="it-IT" dirty="0" err="1">
                <a:solidFill>
                  <a:schemeClr val="bg1"/>
                </a:solidFill>
              </a:rPr>
              <a:t>where</a:t>
            </a:r>
            <a:r>
              <a:rPr lang="it-IT" dirty="0">
                <a:solidFill>
                  <a:schemeClr val="bg1"/>
                </a:solidFill>
              </a:rPr>
              <a:t> indicate </a:t>
            </a:r>
            <a:r>
              <a:rPr lang="it-IT" dirty="0" err="1">
                <a:solidFill>
                  <a:schemeClr val="bg1"/>
                </a:solidFill>
              </a:rPr>
              <a:t>if</a:t>
            </a:r>
            <a:r>
              <a:rPr lang="it-IT" dirty="0">
                <a:solidFill>
                  <a:schemeClr val="bg1"/>
                </a:solidFill>
              </a:rPr>
              <a:t> the stakeholder </a:t>
            </a:r>
            <a:r>
              <a:rPr lang="it-IT" dirty="0" err="1">
                <a:solidFill>
                  <a:schemeClr val="bg1"/>
                </a:solidFill>
              </a:rPr>
              <a:t>contact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person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is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involved</a:t>
            </a:r>
            <a:r>
              <a:rPr lang="it-IT" dirty="0">
                <a:solidFill>
                  <a:schemeClr val="bg1"/>
                </a:solidFill>
              </a:rPr>
              <a:t> in </a:t>
            </a:r>
            <a:r>
              <a:rPr lang="it-IT" dirty="0" err="1">
                <a:solidFill>
                  <a:schemeClr val="bg1"/>
                </a:solidFill>
              </a:rPr>
              <a:t>one</a:t>
            </a:r>
            <a:r>
              <a:rPr lang="it-IT" dirty="0">
                <a:solidFill>
                  <a:schemeClr val="bg1"/>
                </a:solidFill>
              </a:rPr>
              <a:t> or more of </a:t>
            </a:r>
            <a:r>
              <a:rPr lang="it-IT" dirty="0" err="1">
                <a:solidFill>
                  <a:schemeClr val="bg1"/>
                </a:solidFill>
              </a:rPr>
              <a:t>them</a:t>
            </a:r>
            <a:r>
              <a:rPr lang="it-IT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CFD7ECF-3D50-7640-88FA-E0A5E62B0A83}"/>
              </a:ext>
            </a:extLst>
          </p:cNvPr>
          <p:cNvSpPr txBox="1"/>
          <p:nvPr/>
        </p:nvSpPr>
        <p:spPr>
          <a:xfrm>
            <a:off x="2349795" y="4417527"/>
            <a:ext cx="2590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it-IT" dirty="0" err="1">
                <a:solidFill>
                  <a:schemeClr val="bg1"/>
                </a:solidFill>
              </a:rPr>
              <a:t>Any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other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further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comment</a:t>
            </a:r>
            <a:endParaRPr lang="it-IT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it-IT" dirty="0">
                <a:solidFill>
                  <a:schemeClr val="bg1"/>
                </a:solidFill>
              </a:rPr>
              <a:t>GDPR box</a:t>
            </a:r>
          </a:p>
        </p:txBody>
      </p:sp>
    </p:spTree>
    <p:extLst>
      <p:ext uri="{BB962C8B-B14F-4D97-AF65-F5344CB8AC3E}">
        <p14:creationId xmlns:p14="http://schemas.microsoft.com/office/powerpoint/2010/main" val="64659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272659D-6EA2-9A4A-89A1-C4C4518F00F4}"/>
              </a:ext>
            </a:extLst>
          </p:cNvPr>
          <p:cNvSpPr txBox="1"/>
          <p:nvPr/>
        </p:nvSpPr>
        <p:spPr>
          <a:xfrm>
            <a:off x="1031358" y="329609"/>
            <a:ext cx="6304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>
                <a:solidFill>
                  <a:schemeClr val="bg1"/>
                </a:solidFill>
              </a:rPr>
              <a:t>Stakeholders</a:t>
            </a:r>
            <a:r>
              <a:rPr lang="it-IT" sz="2400" b="1" dirty="0">
                <a:solidFill>
                  <a:schemeClr val="bg1"/>
                </a:solidFill>
              </a:rPr>
              <a:t>/Target </a:t>
            </a:r>
            <a:r>
              <a:rPr lang="it-IT" sz="2400" b="1" dirty="0" err="1">
                <a:solidFill>
                  <a:schemeClr val="bg1"/>
                </a:solidFill>
              </a:rPr>
              <a:t>groups</a:t>
            </a:r>
            <a:r>
              <a:rPr lang="it-IT" sz="2400" b="1" dirty="0">
                <a:solidFill>
                  <a:schemeClr val="bg1"/>
                </a:solidFill>
              </a:rPr>
              <a:t> </a:t>
            </a:r>
            <a:r>
              <a:rPr lang="it-IT" sz="2400" b="1" dirty="0" err="1">
                <a:solidFill>
                  <a:schemeClr val="bg1"/>
                </a:solidFill>
              </a:rPr>
              <a:t>classification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60527DE-9B09-1B46-9B0C-EF73D2561587}"/>
              </a:ext>
            </a:extLst>
          </p:cNvPr>
          <p:cNvSpPr txBox="1"/>
          <p:nvPr/>
        </p:nvSpPr>
        <p:spPr>
          <a:xfrm>
            <a:off x="701748" y="791274"/>
            <a:ext cx="79106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FIELDS </a:t>
            </a:r>
            <a:r>
              <a:rPr lang="it-IT" sz="1600" dirty="0" err="1">
                <a:solidFill>
                  <a:schemeClr val="bg1"/>
                </a:solidFill>
              </a:rPr>
              <a:t>project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identifies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several</a:t>
            </a:r>
            <a:r>
              <a:rPr lang="it-IT" sz="1600" dirty="0">
                <a:solidFill>
                  <a:schemeClr val="bg1"/>
                </a:solidFill>
              </a:rPr>
              <a:t> target </a:t>
            </a:r>
            <a:r>
              <a:rPr lang="it-IT" sz="1600" dirty="0" err="1">
                <a:solidFill>
                  <a:schemeClr val="bg1"/>
                </a:solidFill>
              </a:rPr>
              <a:t>groups</a:t>
            </a:r>
            <a:r>
              <a:rPr lang="it-IT" sz="1600" dirty="0">
                <a:solidFill>
                  <a:schemeClr val="bg1"/>
                </a:solidFill>
              </a:rPr>
              <a:t>, </a:t>
            </a:r>
            <a:r>
              <a:rPr lang="it-IT" sz="1600" dirty="0" err="1">
                <a:solidFill>
                  <a:schemeClr val="bg1"/>
                </a:solidFill>
              </a:rPr>
              <a:t>classifying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them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according</a:t>
            </a:r>
            <a:r>
              <a:rPr lang="it-IT" sz="1600" dirty="0">
                <a:solidFill>
                  <a:schemeClr val="bg1"/>
                </a:solidFill>
              </a:rPr>
              <a:t> to the </a:t>
            </a:r>
            <a:r>
              <a:rPr lang="it-IT" sz="1600" dirty="0" err="1">
                <a:solidFill>
                  <a:schemeClr val="bg1"/>
                </a:solidFill>
              </a:rPr>
              <a:t>level</a:t>
            </a:r>
            <a:r>
              <a:rPr lang="it-IT" sz="1600" dirty="0">
                <a:solidFill>
                  <a:schemeClr val="bg1"/>
                </a:solidFill>
              </a:rPr>
              <a:t> of benefit:</a:t>
            </a:r>
          </a:p>
          <a:p>
            <a:endParaRPr lang="it-IT" sz="16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it-IT" sz="1600" dirty="0">
                <a:solidFill>
                  <a:schemeClr val="bg1"/>
                </a:solidFill>
              </a:rPr>
              <a:t>VET providers, Trainers, </a:t>
            </a:r>
            <a:r>
              <a:rPr lang="it-IT" sz="1600" dirty="0" err="1">
                <a:solidFill>
                  <a:schemeClr val="bg1"/>
                </a:solidFill>
              </a:rPr>
              <a:t>Higher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Education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Institutes</a:t>
            </a:r>
            <a:r>
              <a:rPr lang="it-IT" sz="1600" dirty="0">
                <a:solidFill>
                  <a:schemeClr val="bg1"/>
                </a:solidFill>
              </a:rPr>
              <a:t>, Policy </a:t>
            </a:r>
            <a:r>
              <a:rPr lang="it-IT" sz="1600" dirty="0" err="1">
                <a:solidFill>
                  <a:schemeClr val="bg1"/>
                </a:solidFill>
              </a:rPr>
              <a:t>makers</a:t>
            </a:r>
            <a:r>
              <a:rPr lang="it-IT" sz="1600" dirty="0">
                <a:solidFill>
                  <a:schemeClr val="bg1"/>
                </a:solidFill>
              </a:rPr>
              <a:t>, </a:t>
            </a:r>
            <a:r>
              <a:rPr lang="it-IT" sz="1600" dirty="0" err="1">
                <a:solidFill>
                  <a:schemeClr val="bg1"/>
                </a:solidFill>
              </a:rPr>
              <a:t>Regulatory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bodies</a:t>
            </a:r>
            <a:r>
              <a:rPr lang="it-IT" sz="1600" dirty="0">
                <a:solidFill>
                  <a:schemeClr val="bg1"/>
                </a:solidFill>
              </a:rPr>
              <a:t> and </a:t>
            </a:r>
            <a:r>
              <a:rPr lang="it-IT" sz="1600" dirty="0" err="1">
                <a:solidFill>
                  <a:schemeClr val="bg1"/>
                </a:solidFill>
              </a:rPr>
              <a:t>Ministries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will</a:t>
            </a:r>
            <a:r>
              <a:rPr lang="it-IT" sz="1600" dirty="0">
                <a:solidFill>
                  <a:schemeClr val="bg1"/>
                </a:solidFill>
              </a:rPr>
              <a:t> be </a:t>
            </a:r>
            <a:r>
              <a:rPr lang="it-IT" sz="1600" dirty="0" err="1">
                <a:solidFill>
                  <a:schemeClr val="bg1"/>
                </a:solidFill>
              </a:rPr>
              <a:t>directly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reached</a:t>
            </a:r>
            <a:r>
              <a:rPr lang="it-IT" sz="1600" dirty="0">
                <a:solidFill>
                  <a:schemeClr val="bg1"/>
                </a:solidFill>
              </a:rPr>
              <a:t> and </a:t>
            </a:r>
            <a:r>
              <a:rPr lang="it-IT" sz="1600" dirty="0" err="1">
                <a:solidFill>
                  <a:schemeClr val="bg1"/>
                </a:solidFill>
              </a:rPr>
              <a:t>will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get</a:t>
            </a:r>
            <a:r>
              <a:rPr lang="it-IT" sz="1600" dirty="0">
                <a:solidFill>
                  <a:schemeClr val="bg1"/>
                </a:solidFill>
              </a:rPr>
              <a:t> benefit </a:t>
            </a:r>
            <a:r>
              <a:rPr lang="it-IT" sz="1600" dirty="0" err="1">
                <a:solidFill>
                  <a:schemeClr val="bg1"/>
                </a:solidFill>
              </a:rPr>
              <a:t>through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sectoral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skill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strategy</a:t>
            </a:r>
            <a:r>
              <a:rPr lang="it-IT" sz="1600" dirty="0">
                <a:solidFill>
                  <a:schemeClr val="bg1"/>
                </a:solidFill>
              </a:rPr>
              <a:t> use.</a:t>
            </a: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it-IT" sz="1600" dirty="0" err="1">
                <a:solidFill>
                  <a:schemeClr val="bg1"/>
                </a:solidFill>
              </a:rPr>
              <a:t>Farmers</a:t>
            </a:r>
            <a:r>
              <a:rPr lang="it-IT" sz="1600" dirty="0">
                <a:solidFill>
                  <a:schemeClr val="bg1"/>
                </a:solidFill>
              </a:rPr>
              <a:t>, </a:t>
            </a:r>
            <a:r>
              <a:rPr lang="it-IT" sz="1600" dirty="0" err="1">
                <a:solidFill>
                  <a:schemeClr val="bg1"/>
                </a:solidFill>
              </a:rPr>
              <a:t>Farmer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advisors</a:t>
            </a:r>
            <a:r>
              <a:rPr lang="it-IT" sz="1600" dirty="0">
                <a:solidFill>
                  <a:schemeClr val="bg1"/>
                </a:solidFill>
              </a:rPr>
              <a:t>, </a:t>
            </a:r>
            <a:r>
              <a:rPr lang="it-IT" sz="1600" dirty="0" err="1">
                <a:solidFill>
                  <a:schemeClr val="bg1"/>
                </a:solidFill>
              </a:rPr>
              <a:t>Foresters</a:t>
            </a:r>
            <a:r>
              <a:rPr lang="it-IT" sz="1600" dirty="0">
                <a:solidFill>
                  <a:schemeClr val="bg1"/>
                </a:solidFill>
              </a:rPr>
              <a:t>, </a:t>
            </a:r>
            <a:r>
              <a:rPr lang="it-IT" sz="1600" dirty="0" err="1">
                <a:solidFill>
                  <a:schemeClr val="bg1"/>
                </a:solidFill>
              </a:rPr>
              <a:t>Farmers</a:t>
            </a:r>
            <a:r>
              <a:rPr lang="it-IT" sz="1600" dirty="0">
                <a:solidFill>
                  <a:schemeClr val="bg1"/>
                </a:solidFill>
              </a:rPr>
              <a:t> and </a:t>
            </a:r>
            <a:r>
              <a:rPr lang="it-IT" sz="1600" dirty="0" err="1">
                <a:solidFill>
                  <a:schemeClr val="bg1"/>
                </a:solidFill>
              </a:rPr>
              <a:t>advisors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representatives</a:t>
            </a:r>
            <a:r>
              <a:rPr lang="it-IT" sz="1600" dirty="0">
                <a:solidFill>
                  <a:schemeClr val="bg1"/>
                </a:solidFill>
              </a:rPr>
              <a:t>, Students, Students societies, </a:t>
            </a:r>
            <a:r>
              <a:rPr lang="it-IT" sz="1600" dirty="0" err="1">
                <a:solidFill>
                  <a:schemeClr val="bg1"/>
                </a:solidFill>
              </a:rPr>
              <a:t>Industries</a:t>
            </a:r>
            <a:r>
              <a:rPr lang="it-IT" sz="1600" dirty="0">
                <a:solidFill>
                  <a:schemeClr val="bg1"/>
                </a:solidFill>
              </a:rPr>
              <a:t> and </a:t>
            </a:r>
            <a:r>
              <a:rPr lang="it-IT" sz="1600" dirty="0" err="1">
                <a:solidFill>
                  <a:schemeClr val="bg1"/>
                </a:solidFill>
              </a:rPr>
              <a:t>Industry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representatives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will</a:t>
            </a:r>
            <a:r>
              <a:rPr lang="it-IT" sz="1600" dirty="0">
                <a:solidFill>
                  <a:schemeClr val="bg1"/>
                </a:solidFill>
              </a:rPr>
              <a:t> be </a:t>
            </a:r>
            <a:r>
              <a:rPr lang="it-IT" sz="1600" dirty="0" err="1">
                <a:solidFill>
                  <a:schemeClr val="bg1"/>
                </a:solidFill>
              </a:rPr>
              <a:t>reached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indirectly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at</a:t>
            </a:r>
            <a:r>
              <a:rPr lang="it-IT" sz="1600" dirty="0">
                <a:solidFill>
                  <a:schemeClr val="bg1"/>
                </a:solidFill>
              </a:rPr>
              <a:t> large scale </a:t>
            </a:r>
            <a:r>
              <a:rPr lang="it-IT" sz="1600" dirty="0" err="1">
                <a:solidFill>
                  <a:schemeClr val="bg1"/>
                </a:solidFill>
              </a:rPr>
              <a:t>through</a:t>
            </a:r>
            <a:r>
              <a:rPr lang="it-IT" sz="1600" dirty="0">
                <a:solidFill>
                  <a:schemeClr val="bg1"/>
                </a:solidFill>
              </a:rPr>
              <a:t> the </a:t>
            </a:r>
            <a:r>
              <a:rPr lang="it-IT" sz="1600" dirty="0" err="1">
                <a:solidFill>
                  <a:schemeClr val="bg1"/>
                </a:solidFill>
              </a:rPr>
              <a:t>implementation</a:t>
            </a:r>
            <a:r>
              <a:rPr lang="it-IT" sz="1600" dirty="0">
                <a:solidFill>
                  <a:schemeClr val="bg1"/>
                </a:solidFill>
              </a:rPr>
              <a:t> of the </a:t>
            </a:r>
            <a:r>
              <a:rPr lang="it-IT" sz="1600" dirty="0" err="1">
                <a:solidFill>
                  <a:schemeClr val="bg1"/>
                </a:solidFill>
              </a:rPr>
              <a:t>strategy</a:t>
            </a:r>
            <a:r>
              <a:rPr lang="it-IT" sz="1600" dirty="0">
                <a:solidFill>
                  <a:schemeClr val="bg1"/>
                </a:solidFill>
              </a:rPr>
              <a:t>, and </a:t>
            </a:r>
            <a:r>
              <a:rPr lang="it-IT" sz="1600" dirty="0" err="1">
                <a:solidFill>
                  <a:schemeClr val="bg1"/>
                </a:solidFill>
              </a:rPr>
              <a:t>directly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reached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through</a:t>
            </a:r>
            <a:r>
              <a:rPr lang="it-IT" sz="1600" dirty="0">
                <a:solidFill>
                  <a:schemeClr val="bg1"/>
                </a:solidFill>
              </a:rPr>
              <a:t> training </a:t>
            </a:r>
            <a:r>
              <a:rPr lang="it-IT" sz="1600" dirty="0" err="1">
                <a:solidFill>
                  <a:schemeClr val="bg1"/>
                </a:solidFill>
              </a:rPr>
              <a:t>at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project</a:t>
            </a:r>
            <a:r>
              <a:rPr lang="it-IT" sz="1600" dirty="0">
                <a:solidFill>
                  <a:schemeClr val="bg1"/>
                </a:solidFill>
              </a:rPr>
              <a:t> scale (in </a:t>
            </a:r>
            <a:r>
              <a:rPr lang="it-IT" sz="1600" dirty="0" err="1">
                <a:solidFill>
                  <a:schemeClr val="bg1"/>
                </a:solidFill>
              </a:rPr>
              <a:t>pilot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countries</a:t>
            </a:r>
            <a:r>
              <a:rPr lang="it-IT" sz="1600" dirty="0">
                <a:solidFill>
                  <a:schemeClr val="bg1"/>
                </a:solidFill>
              </a:rPr>
              <a:t>).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C51EDFE-9ECE-6B4E-9EF4-5CA8140D1095}"/>
              </a:ext>
            </a:extLst>
          </p:cNvPr>
          <p:cNvSpPr txBox="1"/>
          <p:nvPr/>
        </p:nvSpPr>
        <p:spPr>
          <a:xfrm>
            <a:off x="2424223" y="3487480"/>
            <a:ext cx="6475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solidFill>
                  <a:schemeClr val="bg1"/>
                </a:solidFill>
              </a:rPr>
              <a:t>Other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relevant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stakeholders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identified</a:t>
            </a:r>
            <a:r>
              <a:rPr lang="it-IT" sz="1600" dirty="0">
                <a:solidFill>
                  <a:schemeClr val="bg1"/>
                </a:solidFill>
              </a:rPr>
              <a:t> and </a:t>
            </a:r>
            <a:r>
              <a:rPr lang="it-IT" sz="1600" dirty="0" err="1">
                <a:solidFill>
                  <a:schemeClr val="bg1"/>
                </a:solidFill>
              </a:rPr>
              <a:t>classified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as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relevant</a:t>
            </a:r>
            <a:r>
              <a:rPr lang="it-IT" sz="1600" dirty="0">
                <a:solidFill>
                  <a:schemeClr val="bg1"/>
                </a:solidFill>
              </a:rPr>
              <a:t> target </a:t>
            </a:r>
            <a:r>
              <a:rPr lang="it-IT" sz="1600" dirty="0" err="1">
                <a:solidFill>
                  <a:schemeClr val="bg1"/>
                </a:solidFill>
              </a:rPr>
              <a:t>groups</a:t>
            </a:r>
            <a:r>
              <a:rPr lang="it-IT" sz="1600" dirty="0">
                <a:solidFill>
                  <a:schemeClr val="bg1"/>
                </a:solidFill>
              </a:rPr>
              <a:t>, </a:t>
            </a:r>
            <a:r>
              <a:rPr lang="it-IT" sz="1600" dirty="0" err="1">
                <a:solidFill>
                  <a:schemeClr val="bg1"/>
                </a:solidFill>
              </a:rPr>
              <a:t>mainly</a:t>
            </a:r>
            <a:r>
              <a:rPr lang="it-IT" sz="1600" dirty="0">
                <a:solidFill>
                  <a:schemeClr val="bg1"/>
                </a:solidFill>
              </a:rPr>
              <a:t> for </a:t>
            </a:r>
            <a:r>
              <a:rPr lang="it-IT" sz="1600" dirty="0" err="1">
                <a:solidFill>
                  <a:schemeClr val="bg1"/>
                </a:solidFill>
              </a:rPr>
              <a:t>dissemination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activities</a:t>
            </a:r>
            <a:r>
              <a:rPr lang="it-IT" sz="1600" dirty="0">
                <a:solidFill>
                  <a:schemeClr val="bg1"/>
                </a:solidFill>
              </a:rPr>
              <a:t> and in </a:t>
            </a:r>
            <a:r>
              <a:rPr lang="it-IT" sz="1600" dirty="0" err="1">
                <a:solidFill>
                  <a:schemeClr val="bg1"/>
                </a:solidFill>
              </a:rPr>
              <a:t>other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tasks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where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stakeholders</a:t>
            </a:r>
            <a:r>
              <a:rPr lang="it-IT" sz="1600" dirty="0">
                <a:solidFill>
                  <a:schemeClr val="bg1"/>
                </a:solidFill>
              </a:rPr>
              <a:t> engagement </a:t>
            </a:r>
            <a:r>
              <a:rPr lang="it-IT" sz="1600" dirty="0" err="1">
                <a:solidFill>
                  <a:schemeClr val="bg1"/>
                </a:solidFill>
              </a:rPr>
              <a:t>might</a:t>
            </a:r>
            <a:r>
              <a:rPr lang="it-IT" sz="1600" dirty="0">
                <a:solidFill>
                  <a:schemeClr val="bg1"/>
                </a:solidFill>
              </a:rPr>
              <a:t> be </a:t>
            </a:r>
            <a:r>
              <a:rPr lang="it-IT" sz="1600" dirty="0" err="1">
                <a:solidFill>
                  <a:schemeClr val="bg1"/>
                </a:solidFill>
              </a:rPr>
              <a:t>relevant</a:t>
            </a:r>
            <a:r>
              <a:rPr lang="it-IT" sz="1600" dirty="0">
                <a:solidFill>
                  <a:schemeClr val="bg1"/>
                </a:solidFill>
              </a:rPr>
              <a:t>, are: </a:t>
            </a:r>
            <a:r>
              <a:rPr lang="it-IT" sz="1600" dirty="0" err="1">
                <a:solidFill>
                  <a:schemeClr val="bg1"/>
                </a:solidFill>
              </a:rPr>
              <a:t>retailers</a:t>
            </a:r>
            <a:r>
              <a:rPr lang="it-IT" sz="1600" dirty="0">
                <a:solidFill>
                  <a:schemeClr val="bg1"/>
                </a:solidFill>
              </a:rPr>
              <a:t>; </a:t>
            </a:r>
            <a:r>
              <a:rPr lang="it-IT" sz="1600" dirty="0" err="1">
                <a:solidFill>
                  <a:schemeClr val="bg1"/>
                </a:solidFill>
              </a:rPr>
              <a:t>wholesalers</a:t>
            </a:r>
            <a:r>
              <a:rPr lang="it-IT" sz="1600" dirty="0">
                <a:solidFill>
                  <a:schemeClr val="bg1"/>
                </a:solidFill>
              </a:rPr>
              <a:t>; HORECA; </a:t>
            </a:r>
            <a:r>
              <a:rPr lang="it-IT" sz="1600" dirty="0" err="1">
                <a:solidFill>
                  <a:schemeClr val="bg1"/>
                </a:solidFill>
              </a:rPr>
              <a:t>technologists</a:t>
            </a:r>
            <a:r>
              <a:rPr lang="it-IT" sz="1600" dirty="0">
                <a:solidFill>
                  <a:schemeClr val="bg1"/>
                </a:solidFill>
              </a:rPr>
              <a:t>; </a:t>
            </a:r>
            <a:r>
              <a:rPr lang="it-IT" sz="1600" dirty="0" err="1">
                <a:solidFill>
                  <a:schemeClr val="bg1"/>
                </a:solidFill>
              </a:rPr>
              <a:t>bio-economists</a:t>
            </a:r>
            <a:r>
              <a:rPr lang="it-IT" sz="1600" dirty="0">
                <a:solidFill>
                  <a:schemeClr val="bg1"/>
                </a:solidFill>
              </a:rPr>
              <a:t>; </a:t>
            </a:r>
            <a:r>
              <a:rPr lang="it-IT" sz="1600" dirty="0" err="1">
                <a:solidFill>
                  <a:schemeClr val="bg1"/>
                </a:solidFill>
              </a:rPr>
              <a:t>inputs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suppliers</a:t>
            </a:r>
            <a:r>
              <a:rPr lang="it-IT" sz="1600" dirty="0">
                <a:solidFill>
                  <a:schemeClr val="bg1"/>
                </a:solidFill>
              </a:rPr>
              <a:t>; </a:t>
            </a:r>
            <a:r>
              <a:rPr lang="it-IT" sz="1600" dirty="0" err="1">
                <a:solidFill>
                  <a:schemeClr val="bg1"/>
                </a:solidFill>
              </a:rPr>
              <a:t>advisors</a:t>
            </a:r>
            <a:r>
              <a:rPr lang="it-IT" sz="1600" dirty="0">
                <a:solidFill>
                  <a:schemeClr val="bg1"/>
                </a:solidFill>
              </a:rPr>
              <a:t>; </a:t>
            </a:r>
            <a:r>
              <a:rPr lang="it-IT" sz="1600" dirty="0" err="1">
                <a:solidFill>
                  <a:schemeClr val="bg1"/>
                </a:solidFill>
              </a:rPr>
              <a:t>renewable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energies</a:t>
            </a:r>
            <a:r>
              <a:rPr lang="it-IT" sz="1600" dirty="0">
                <a:solidFill>
                  <a:schemeClr val="bg1"/>
                </a:solidFill>
              </a:rPr>
              <a:t>; </a:t>
            </a:r>
            <a:r>
              <a:rPr lang="it-IT" sz="1600" dirty="0" err="1">
                <a:solidFill>
                  <a:schemeClr val="bg1"/>
                </a:solidFill>
              </a:rPr>
              <a:t>logistics</a:t>
            </a:r>
            <a:r>
              <a:rPr lang="it-IT" sz="1600" dirty="0">
                <a:solidFill>
                  <a:schemeClr val="bg1"/>
                </a:solidFill>
              </a:rPr>
              <a:t> and </a:t>
            </a:r>
            <a:r>
              <a:rPr lang="it-IT" sz="1600" dirty="0" err="1">
                <a:solidFill>
                  <a:schemeClr val="bg1"/>
                </a:solidFill>
              </a:rPr>
              <a:t>specialised</a:t>
            </a:r>
            <a:r>
              <a:rPr lang="it-IT" sz="1600" dirty="0">
                <a:solidFill>
                  <a:schemeClr val="bg1"/>
                </a:solidFill>
              </a:rPr>
              <a:t> media.</a:t>
            </a:r>
          </a:p>
        </p:txBody>
      </p:sp>
    </p:spTree>
    <p:extLst>
      <p:ext uri="{BB962C8B-B14F-4D97-AF65-F5344CB8AC3E}">
        <p14:creationId xmlns:p14="http://schemas.microsoft.com/office/powerpoint/2010/main" val="327335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859BEEAB-C038-3241-8A4D-AD28D51888AF}"/>
              </a:ext>
            </a:extLst>
          </p:cNvPr>
          <p:cNvSpPr txBox="1"/>
          <p:nvPr/>
        </p:nvSpPr>
        <p:spPr>
          <a:xfrm>
            <a:off x="361507" y="233916"/>
            <a:ext cx="77298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The </a:t>
            </a:r>
            <a:r>
              <a:rPr lang="it-IT" sz="1600" dirty="0" err="1">
                <a:solidFill>
                  <a:schemeClr val="bg1"/>
                </a:solidFill>
              </a:rPr>
              <a:t>strategy</a:t>
            </a:r>
            <a:r>
              <a:rPr lang="it-IT" sz="1600" dirty="0">
                <a:solidFill>
                  <a:schemeClr val="bg1"/>
                </a:solidFill>
              </a:rPr>
              <a:t> to </a:t>
            </a:r>
            <a:r>
              <a:rPr lang="it-IT" sz="1600" dirty="0" err="1">
                <a:solidFill>
                  <a:schemeClr val="bg1"/>
                </a:solidFill>
              </a:rPr>
              <a:t>reach</a:t>
            </a:r>
            <a:r>
              <a:rPr lang="it-IT" sz="1600" dirty="0">
                <a:solidFill>
                  <a:schemeClr val="bg1"/>
                </a:solidFill>
              </a:rPr>
              <a:t> target </a:t>
            </a:r>
            <a:r>
              <a:rPr lang="it-IT" sz="1600" dirty="0" err="1">
                <a:solidFill>
                  <a:schemeClr val="bg1"/>
                </a:solidFill>
              </a:rPr>
              <a:t>groups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has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been</a:t>
            </a:r>
            <a:r>
              <a:rPr lang="it-IT" sz="1600" dirty="0">
                <a:solidFill>
                  <a:schemeClr val="bg1"/>
                </a:solidFill>
              </a:rPr>
              <a:t> and </a:t>
            </a:r>
            <a:r>
              <a:rPr lang="it-IT" sz="1600" dirty="0" err="1">
                <a:solidFill>
                  <a:schemeClr val="bg1"/>
                </a:solidFill>
              </a:rPr>
              <a:t>will</a:t>
            </a:r>
            <a:r>
              <a:rPr lang="it-IT" sz="1600" dirty="0">
                <a:solidFill>
                  <a:schemeClr val="bg1"/>
                </a:solidFill>
              </a:rPr>
              <a:t> be </a:t>
            </a:r>
            <a:r>
              <a:rPr lang="it-IT" sz="1600" dirty="0" err="1">
                <a:solidFill>
                  <a:schemeClr val="bg1"/>
                </a:solidFill>
              </a:rPr>
              <a:t>improved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along</a:t>
            </a:r>
            <a:r>
              <a:rPr lang="it-IT" sz="1600" dirty="0">
                <a:solidFill>
                  <a:schemeClr val="bg1"/>
                </a:solidFill>
              </a:rPr>
              <a:t> the </a:t>
            </a:r>
            <a:r>
              <a:rPr lang="it-IT" sz="1600" dirty="0" err="1">
                <a:solidFill>
                  <a:schemeClr val="bg1"/>
                </a:solidFill>
              </a:rPr>
              <a:t>different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phases</a:t>
            </a:r>
            <a:r>
              <a:rPr lang="it-IT" sz="1600" dirty="0">
                <a:solidFill>
                  <a:schemeClr val="bg1"/>
                </a:solidFill>
              </a:rPr>
              <a:t> of the </a:t>
            </a:r>
            <a:r>
              <a:rPr lang="it-IT" sz="1600" dirty="0" err="1">
                <a:solidFill>
                  <a:schemeClr val="bg1"/>
                </a:solidFill>
              </a:rPr>
              <a:t>project</a:t>
            </a:r>
            <a:r>
              <a:rPr lang="it-IT" sz="1600" dirty="0">
                <a:solidFill>
                  <a:schemeClr val="bg1"/>
                </a:solidFill>
              </a:rPr>
              <a:t>.</a:t>
            </a:r>
          </a:p>
          <a:p>
            <a:endParaRPr lang="it-IT" sz="1600" dirty="0">
              <a:solidFill>
                <a:schemeClr val="bg1"/>
              </a:solidFill>
            </a:endParaRPr>
          </a:p>
          <a:p>
            <a:r>
              <a:rPr lang="it-IT" sz="1600" dirty="0">
                <a:solidFill>
                  <a:schemeClr val="bg1"/>
                </a:solidFill>
              </a:rPr>
              <a:t>The </a:t>
            </a:r>
            <a:r>
              <a:rPr lang="it-IT" sz="1600" dirty="0" err="1">
                <a:solidFill>
                  <a:schemeClr val="bg1"/>
                </a:solidFill>
              </a:rPr>
              <a:t>creation</a:t>
            </a:r>
            <a:r>
              <a:rPr lang="it-IT" sz="1600" dirty="0">
                <a:solidFill>
                  <a:schemeClr val="bg1"/>
                </a:solidFill>
              </a:rPr>
              <a:t> of the database for Policy and </a:t>
            </a:r>
            <a:r>
              <a:rPr lang="it-IT" sz="1600" dirty="0" err="1">
                <a:solidFill>
                  <a:schemeClr val="bg1"/>
                </a:solidFill>
              </a:rPr>
              <a:t>Advocacy</a:t>
            </a:r>
            <a:r>
              <a:rPr lang="it-IT" sz="1600" dirty="0">
                <a:solidFill>
                  <a:schemeClr val="bg1"/>
                </a:solidFill>
              </a:rPr>
              <a:t> can be </a:t>
            </a:r>
            <a:r>
              <a:rPr lang="it-IT" sz="1600" dirty="0" err="1">
                <a:solidFill>
                  <a:schemeClr val="bg1"/>
                </a:solidFill>
              </a:rPr>
              <a:t>seen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as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tool</a:t>
            </a:r>
            <a:r>
              <a:rPr lang="it-IT" sz="1600" dirty="0">
                <a:solidFill>
                  <a:schemeClr val="bg1"/>
                </a:solidFill>
              </a:rPr>
              <a:t> to </a:t>
            </a:r>
            <a:r>
              <a:rPr lang="it-IT" sz="1600" dirty="0" err="1">
                <a:solidFill>
                  <a:schemeClr val="bg1"/>
                </a:solidFill>
              </a:rPr>
              <a:t>better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address</a:t>
            </a:r>
            <a:r>
              <a:rPr lang="it-IT" sz="1600" dirty="0">
                <a:solidFill>
                  <a:schemeClr val="bg1"/>
                </a:solidFill>
              </a:rPr>
              <a:t> policy and </a:t>
            </a:r>
            <a:r>
              <a:rPr lang="it-IT" sz="1600" dirty="0" err="1">
                <a:solidFill>
                  <a:schemeClr val="bg1"/>
                </a:solidFill>
              </a:rPr>
              <a:t>decision-makers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according</a:t>
            </a:r>
            <a:r>
              <a:rPr lang="it-IT" sz="1600" dirty="0">
                <a:solidFill>
                  <a:schemeClr val="bg1"/>
                </a:solidFill>
              </a:rPr>
              <a:t> to </a:t>
            </a:r>
            <a:r>
              <a:rPr lang="it-IT" sz="1600" dirty="0" err="1">
                <a:solidFill>
                  <a:schemeClr val="bg1"/>
                </a:solidFill>
              </a:rPr>
              <a:t>their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level</a:t>
            </a:r>
            <a:r>
              <a:rPr lang="it-IT" sz="1600" dirty="0">
                <a:solidFill>
                  <a:schemeClr val="bg1"/>
                </a:solidFill>
              </a:rPr>
              <a:t> and </a:t>
            </a:r>
            <a:r>
              <a:rPr lang="it-IT" sz="1600" dirty="0" err="1">
                <a:solidFill>
                  <a:schemeClr val="bg1"/>
                </a:solidFill>
              </a:rPr>
              <a:t>field</a:t>
            </a:r>
            <a:r>
              <a:rPr lang="it-IT" sz="1600" dirty="0">
                <a:solidFill>
                  <a:schemeClr val="bg1"/>
                </a:solidFill>
              </a:rPr>
              <a:t> of </a:t>
            </a:r>
            <a:r>
              <a:rPr lang="it-IT" sz="1600" dirty="0" err="1">
                <a:solidFill>
                  <a:schemeClr val="bg1"/>
                </a:solidFill>
              </a:rPr>
              <a:t>influence</a:t>
            </a:r>
            <a:r>
              <a:rPr lang="it-IT" sz="1600" dirty="0">
                <a:solidFill>
                  <a:schemeClr val="bg1"/>
                </a:solidFill>
              </a:rPr>
              <a:t>: the </a:t>
            </a:r>
            <a:r>
              <a:rPr lang="it-IT" sz="1600" dirty="0" err="1">
                <a:solidFill>
                  <a:schemeClr val="bg1"/>
                </a:solidFill>
              </a:rPr>
              <a:t>classification</a:t>
            </a:r>
            <a:r>
              <a:rPr lang="it-IT" sz="1600" dirty="0">
                <a:solidFill>
                  <a:schemeClr val="bg1"/>
                </a:solidFill>
              </a:rPr>
              <a:t> from </a:t>
            </a:r>
            <a:r>
              <a:rPr lang="it-IT" sz="1600" dirty="0" err="1">
                <a:solidFill>
                  <a:schemeClr val="bg1"/>
                </a:solidFill>
              </a:rPr>
              <a:t>local</a:t>
            </a:r>
            <a:r>
              <a:rPr lang="it-IT" sz="1600" dirty="0">
                <a:solidFill>
                  <a:schemeClr val="bg1"/>
                </a:solidFill>
              </a:rPr>
              <a:t> to EU </a:t>
            </a:r>
            <a:r>
              <a:rPr lang="it-IT" sz="1600" dirty="0" err="1">
                <a:solidFill>
                  <a:schemeClr val="bg1"/>
                </a:solidFill>
              </a:rPr>
              <a:t>level</a:t>
            </a:r>
            <a:r>
              <a:rPr lang="it-IT" sz="1600" dirty="0">
                <a:solidFill>
                  <a:schemeClr val="bg1"/>
                </a:solidFill>
              </a:rPr>
              <a:t>, the more </a:t>
            </a:r>
            <a:r>
              <a:rPr lang="it-IT" sz="1600" dirty="0" err="1">
                <a:solidFill>
                  <a:schemeClr val="bg1"/>
                </a:solidFill>
              </a:rPr>
              <a:t>technical</a:t>
            </a:r>
            <a:r>
              <a:rPr lang="it-IT" sz="1600" dirty="0">
                <a:solidFill>
                  <a:schemeClr val="bg1"/>
                </a:solidFill>
              </a:rPr>
              <a:t> or </a:t>
            </a:r>
            <a:r>
              <a:rPr lang="it-IT" sz="1600" dirty="0" err="1">
                <a:solidFill>
                  <a:schemeClr val="bg1"/>
                </a:solidFill>
              </a:rPr>
              <a:t>political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influence</a:t>
            </a:r>
            <a:r>
              <a:rPr lang="it-IT" sz="1600" dirty="0">
                <a:solidFill>
                  <a:schemeClr val="bg1"/>
                </a:solidFill>
              </a:rPr>
              <a:t>, </a:t>
            </a:r>
            <a:r>
              <a:rPr lang="it-IT" sz="1600" dirty="0" err="1">
                <a:solidFill>
                  <a:schemeClr val="bg1"/>
                </a:solidFill>
              </a:rPr>
              <a:t>as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well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as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previous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contacts</a:t>
            </a:r>
            <a:r>
              <a:rPr lang="it-IT" sz="1600" dirty="0">
                <a:solidFill>
                  <a:schemeClr val="bg1"/>
                </a:solidFill>
              </a:rPr>
              <a:t> of partner </a:t>
            </a:r>
            <a:r>
              <a:rPr lang="it-IT" sz="1600" dirty="0" err="1">
                <a:solidFill>
                  <a:schemeClr val="bg1"/>
                </a:solidFill>
              </a:rPr>
              <a:t>organisations</a:t>
            </a:r>
            <a:r>
              <a:rPr lang="it-IT" sz="1600" dirty="0">
                <a:solidFill>
                  <a:schemeClr val="bg1"/>
                </a:solidFill>
              </a:rPr>
              <a:t> with </a:t>
            </a:r>
            <a:r>
              <a:rPr lang="it-IT" sz="1600" dirty="0" err="1">
                <a:solidFill>
                  <a:schemeClr val="bg1"/>
                </a:solidFill>
              </a:rPr>
              <a:t>stakeholders</a:t>
            </a:r>
            <a:r>
              <a:rPr lang="it-IT" sz="1600" dirty="0">
                <a:solidFill>
                  <a:schemeClr val="bg1"/>
                </a:solidFill>
              </a:rPr>
              <a:t>/target </a:t>
            </a:r>
            <a:r>
              <a:rPr lang="it-IT" sz="1600" dirty="0" err="1">
                <a:solidFill>
                  <a:schemeClr val="bg1"/>
                </a:solidFill>
              </a:rPr>
              <a:t>groups</a:t>
            </a:r>
            <a:r>
              <a:rPr lang="it-IT" sz="1600" dirty="0">
                <a:solidFill>
                  <a:schemeClr val="bg1"/>
                </a:solidFill>
              </a:rPr>
              <a:t>, </a:t>
            </a:r>
            <a:r>
              <a:rPr lang="it-IT" sz="1600" dirty="0" err="1">
                <a:solidFill>
                  <a:schemeClr val="bg1"/>
                </a:solidFill>
              </a:rPr>
              <a:t>further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facilitates</a:t>
            </a:r>
            <a:r>
              <a:rPr lang="it-IT" sz="1600" dirty="0">
                <a:solidFill>
                  <a:schemeClr val="bg1"/>
                </a:solidFill>
              </a:rPr>
              <a:t> the </a:t>
            </a:r>
            <a:r>
              <a:rPr lang="it-IT" sz="1600" dirty="0" err="1">
                <a:solidFill>
                  <a:schemeClr val="bg1"/>
                </a:solidFill>
              </a:rPr>
              <a:t>accessibility</a:t>
            </a:r>
            <a:r>
              <a:rPr lang="it-IT" sz="1600" dirty="0">
                <a:solidFill>
                  <a:schemeClr val="bg1"/>
                </a:solidFill>
              </a:rPr>
              <a:t> for </a:t>
            </a:r>
            <a:r>
              <a:rPr lang="it-IT" sz="1600" dirty="0" err="1">
                <a:solidFill>
                  <a:schemeClr val="bg1"/>
                </a:solidFill>
              </a:rPr>
              <a:t>each</a:t>
            </a:r>
            <a:r>
              <a:rPr lang="it-IT" sz="1600" dirty="0">
                <a:solidFill>
                  <a:schemeClr val="bg1"/>
                </a:solidFill>
              </a:rPr>
              <a:t> partner </a:t>
            </a:r>
            <a:r>
              <a:rPr lang="it-IT" sz="1600" dirty="0" err="1">
                <a:solidFill>
                  <a:schemeClr val="bg1"/>
                </a:solidFill>
              </a:rPr>
              <a:t>organisations</a:t>
            </a:r>
            <a:r>
              <a:rPr lang="it-IT" sz="1600" dirty="0">
                <a:solidFill>
                  <a:schemeClr val="bg1"/>
                </a:solidFill>
              </a:rPr>
              <a:t> to </a:t>
            </a:r>
            <a:r>
              <a:rPr lang="it-IT" sz="1600" dirty="0" err="1">
                <a:solidFill>
                  <a:schemeClr val="bg1"/>
                </a:solidFill>
              </a:rPr>
              <a:t>specific</a:t>
            </a:r>
            <a:r>
              <a:rPr lang="it-IT" sz="1600" dirty="0">
                <a:solidFill>
                  <a:schemeClr val="bg1"/>
                </a:solidFill>
              </a:rPr>
              <a:t> target </a:t>
            </a:r>
            <a:r>
              <a:rPr lang="it-IT" sz="1600" dirty="0" err="1">
                <a:solidFill>
                  <a:schemeClr val="bg1"/>
                </a:solidFill>
              </a:rPr>
              <a:t>groups</a:t>
            </a:r>
            <a:r>
              <a:rPr lang="it-IT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2BC5CA3-F8D8-2E48-BE72-232E75A93E11}"/>
              </a:ext>
            </a:extLst>
          </p:cNvPr>
          <p:cNvSpPr txBox="1"/>
          <p:nvPr/>
        </p:nvSpPr>
        <p:spPr>
          <a:xfrm>
            <a:off x="2062716" y="2424225"/>
            <a:ext cx="68048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The curricula/</a:t>
            </a:r>
            <a:r>
              <a:rPr lang="it-IT" sz="1600" dirty="0" err="1">
                <a:solidFill>
                  <a:schemeClr val="bg1"/>
                </a:solidFill>
              </a:rPr>
              <a:t>courses</a:t>
            </a:r>
            <a:r>
              <a:rPr lang="it-IT" sz="1600" dirty="0">
                <a:solidFill>
                  <a:schemeClr val="bg1"/>
                </a:solidFill>
              </a:rPr>
              <a:t> database </a:t>
            </a:r>
            <a:r>
              <a:rPr lang="it-IT" sz="1600" dirty="0" err="1">
                <a:solidFill>
                  <a:schemeClr val="bg1"/>
                </a:solidFill>
              </a:rPr>
              <a:t>allows</a:t>
            </a:r>
            <a:r>
              <a:rPr lang="it-IT" sz="1600" dirty="0">
                <a:solidFill>
                  <a:schemeClr val="bg1"/>
                </a:solidFill>
              </a:rPr>
              <a:t> to </a:t>
            </a:r>
            <a:r>
              <a:rPr lang="it-IT" sz="1600" dirty="0" err="1">
                <a:solidFill>
                  <a:schemeClr val="bg1"/>
                </a:solidFill>
              </a:rPr>
              <a:t>further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classify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education</a:t>
            </a:r>
            <a:r>
              <a:rPr lang="it-IT" sz="1600" dirty="0">
                <a:solidFill>
                  <a:schemeClr val="bg1"/>
                </a:solidFill>
              </a:rPr>
              <a:t> providers </a:t>
            </a:r>
            <a:r>
              <a:rPr lang="it-IT" sz="1600" dirty="0" err="1">
                <a:solidFill>
                  <a:schemeClr val="bg1"/>
                </a:solidFill>
              </a:rPr>
              <a:t>identified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as</a:t>
            </a:r>
            <a:r>
              <a:rPr lang="it-IT" sz="1600" dirty="0">
                <a:solidFill>
                  <a:schemeClr val="bg1"/>
                </a:solidFill>
              </a:rPr>
              <a:t> target </a:t>
            </a:r>
            <a:r>
              <a:rPr lang="it-IT" sz="1600" dirty="0" err="1">
                <a:solidFill>
                  <a:schemeClr val="bg1"/>
                </a:solidFill>
              </a:rPr>
              <a:t>groups</a:t>
            </a:r>
            <a:r>
              <a:rPr lang="it-IT" sz="1600" dirty="0">
                <a:solidFill>
                  <a:schemeClr val="bg1"/>
                </a:solidFill>
              </a:rPr>
              <a:t>, </a:t>
            </a:r>
            <a:r>
              <a:rPr lang="it-IT" sz="1600" dirty="0" err="1">
                <a:solidFill>
                  <a:schemeClr val="bg1"/>
                </a:solidFill>
              </a:rPr>
              <a:t>being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them</a:t>
            </a:r>
            <a:r>
              <a:rPr lang="it-IT" sz="1600" dirty="0">
                <a:solidFill>
                  <a:schemeClr val="bg1"/>
                </a:solidFill>
              </a:rPr>
              <a:t> VET or HEI: the </a:t>
            </a:r>
            <a:r>
              <a:rPr lang="it-IT" sz="1600" dirty="0" err="1">
                <a:solidFill>
                  <a:schemeClr val="bg1"/>
                </a:solidFill>
              </a:rPr>
              <a:t>six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main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topics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identified</a:t>
            </a:r>
            <a:r>
              <a:rPr lang="it-IT" sz="1600" dirty="0">
                <a:solidFill>
                  <a:schemeClr val="bg1"/>
                </a:solidFill>
              </a:rPr>
              <a:t> (</a:t>
            </a:r>
            <a:r>
              <a:rPr lang="it-IT" sz="1600" dirty="0" err="1">
                <a:solidFill>
                  <a:schemeClr val="bg1"/>
                </a:solidFill>
              </a:rPr>
              <a:t>Bio</a:t>
            </a:r>
            <a:r>
              <a:rPr lang="it-IT" sz="1600" dirty="0">
                <a:solidFill>
                  <a:schemeClr val="bg1"/>
                </a:solidFill>
              </a:rPr>
              <a:t>-economy, Business </a:t>
            </a:r>
            <a:r>
              <a:rPr lang="it-IT" sz="1600" dirty="0" err="1">
                <a:solidFill>
                  <a:schemeClr val="bg1"/>
                </a:solidFill>
              </a:rPr>
              <a:t>as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usual</a:t>
            </a:r>
            <a:r>
              <a:rPr lang="it-IT" sz="1600" dirty="0">
                <a:solidFill>
                  <a:schemeClr val="bg1"/>
                </a:solidFill>
              </a:rPr>
              <a:t>, </a:t>
            </a:r>
            <a:r>
              <a:rPr lang="it-IT" sz="1600" dirty="0" err="1">
                <a:solidFill>
                  <a:schemeClr val="bg1"/>
                </a:solidFill>
              </a:rPr>
              <a:t>Digitalisation</a:t>
            </a:r>
            <a:r>
              <a:rPr lang="it-IT" sz="1600" dirty="0">
                <a:solidFill>
                  <a:schemeClr val="bg1"/>
                </a:solidFill>
              </a:rPr>
              <a:t>, </a:t>
            </a:r>
            <a:r>
              <a:rPr lang="it-IT" sz="1600" dirty="0" err="1">
                <a:solidFill>
                  <a:schemeClr val="bg1"/>
                </a:solidFill>
              </a:rPr>
              <a:t>Entrepreneurship</a:t>
            </a:r>
            <a:r>
              <a:rPr lang="it-IT" sz="1600" dirty="0">
                <a:solidFill>
                  <a:schemeClr val="bg1"/>
                </a:solidFill>
              </a:rPr>
              <a:t>, Soft </a:t>
            </a:r>
            <a:r>
              <a:rPr lang="it-IT" sz="1600" dirty="0" err="1">
                <a:solidFill>
                  <a:schemeClr val="bg1"/>
                </a:solidFill>
              </a:rPr>
              <a:t>skills</a:t>
            </a:r>
            <a:r>
              <a:rPr lang="it-IT" sz="1600" dirty="0">
                <a:solidFill>
                  <a:schemeClr val="bg1"/>
                </a:solidFill>
              </a:rPr>
              <a:t>, </a:t>
            </a:r>
            <a:r>
              <a:rPr lang="it-IT" sz="1600" dirty="0" err="1">
                <a:solidFill>
                  <a:schemeClr val="bg1"/>
                </a:solidFill>
              </a:rPr>
              <a:t>Sustainability</a:t>
            </a:r>
            <a:r>
              <a:rPr lang="it-IT" sz="1600" dirty="0">
                <a:solidFill>
                  <a:schemeClr val="bg1"/>
                </a:solidFill>
              </a:rPr>
              <a:t>), and the </a:t>
            </a:r>
            <a:r>
              <a:rPr lang="it-IT" sz="1600" dirty="0" err="1">
                <a:solidFill>
                  <a:schemeClr val="bg1"/>
                </a:solidFill>
              </a:rPr>
              <a:t>kind</a:t>
            </a:r>
            <a:r>
              <a:rPr lang="it-IT" sz="1600" dirty="0">
                <a:solidFill>
                  <a:schemeClr val="bg1"/>
                </a:solidFill>
              </a:rPr>
              <a:t> of </a:t>
            </a:r>
            <a:r>
              <a:rPr lang="it-IT" sz="1600" dirty="0" err="1">
                <a:solidFill>
                  <a:schemeClr val="bg1"/>
                </a:solidFill>
              </a:rPr>
              <a:t>course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provided</a:t>
            </a:r>
            <a:r>
              <a:rPr lang="it-IT" sz="1600" dirty="0">
                <a:solidFill>
                  <a:schemeClr val="bg1"/>
                </a:solidFill>
              </a:rPr>
              <a:t> (workshop; training </a:t>
            </a:r>
            <a:r>
              <a:rPr lang="it-IT" sz="1600" dirty="0" err="1">
                <a:solidFill>
                  <a:schemeClr val="bg1"/>
                </a:solidFill>
              </a:rPr>
              <a:t>course</a:t>
            </a:r>
            <a:r>
              <a:rPr lang="it-IT" sz="1600" dirty="0">
                <a:solidFill>
                  <a:schemeClr val="bg1"/>
                </a:solidFill>
              </a:rPr>
              <a:t>; </a:t>
            </a:r>
            <a:r>
              <a:rPr lang="it-IT" sz="1600" dirty="0" err="1">
                <a:solidFill>
                  <a:schemeClr val="bg1"/>
                </a:solidFill>
              </a:rPr>
              <a:t>master’s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degree</a:t>
            </a:r>
            <a:r>
              <a:rPr lang="it-IT" sz="1600" dirty="0">
                <a:solidFill>
                  <a:schemeClr val="bg1"/>
                </a:solidFill>
              </a:rPr>
              <a:t>; high educational </a:t>
            </a:r>
            <a:r>
              <a:rPr lang="it-IT" sz="1600" dirty="0" err="1">
                <a:solidFill>
                  <a:schemeClr val="bg1"/>
                </a:solidFill>
              </a:rPr>
              <a:t>school</a:t>
            </a:r>
            <a:r>
              <a:rPr lang="it-IT" sz="1600" dirty="0">
                <a:solidFill>
                  <a:schemeClr val="bg1"/>
                </a:solidFill>
              </a:rPr>
              <a:t>; </a:t>
            </a:r>
            <a:r>
              <a:rPr lang="it-IT" sz="1600" dirty="0" err="1">
                <a:solidFill>
                  <a:schemeClr val="bg1"/>
                </a:solidFill>
              </a:rPr>
              <a:t>PhD</a:t>
            </a:r>
            <a:r>
              <a:rPr lang="it-IT" sz="1600" dirty="0">
                <a:solidFill>
                  <a:schemeClr val="bg1"/>
                </a:solidFill>
              </a:rPr>
              <a:t>; </a:t>
            </a:r>
            <a:r>
              <a:rPr lang="it-IT" sz="1600" dirty="0" err="1">
                <a:solidFill>
                  <a:schemeClr val="bg1"/>
                </a:solidFill>
              </a:rPr>
              <a:t>secondary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school</a:t>
            </a:r>
            <a:r>
              <a:rPr lang="it-IT" sz="1600" dirty="0">
                <a:solidFill>
                  <a:schemeClr val="bg1"/>
                </a:solidFill>
              </a:rPr>
              <a:t>; </a:t>
            </a:r>
            <a:r>
              <a:rPr lang="it-IT" sz="1600" dirty="0" err="1">
                <a:solidFill>
                  <a:schemeClr val="bg1"/>
                </a:solidFill>
              </a:rPr>
              <a:t>summer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school</a:t>
            </a:r>
            <a:r>
              <a:rPr lang="it-IT" sz="1600" dirty="0">
                <a:solidFill>
                  <a:schemeClr val="bg1"/>
                </a:solidFill>
              </a:rPr>
              <a:t>; seminar; </a:t>
            </a:r>
            <a:r>
              <a:rPr lang="it-IT" sz="1600" dirty="0" err="1">
                <a:solidFill>
                  <a:schemeClr val="bg1"/>
                </a:solidFill>
              </a:rPr>
              <a:t>bachelor</a:t>
            </a:r>
            <a:r>
              <a:rPr lang="it-IT" sz="1600" dirty="0">
                <a:solidFill>
                  <a:schemeClr val="bg1"/>
                </a:solidFill>
              </a:rPr>
              <a:t>) </a:t>
            </a:r>
            <a:r>
              <a:rPr lang="it-IT" sz="1600" dirty="0" err="1">
                <a:solidFill>
                  <a:schemeClr val="bg1"/>
                </a:solidFill>
              </a:rPr>
              <a:t>ensure</a:t>
            </a:r>
            <a:r>
              <a:rPr lang="it-IT" sz="1600" dirty="0">
                <a:solidFill>
                  <a:schemeClr val="bg1"/>
                </a:solidFill>
              </a:rPr>
              <a:t> a more </a:t>
            </a:r>
            <a:r>
              <a:rPr lang="it-IT" sz="1600" dirty="0" err="1">
                <a:solidFill>
                  <a:schemeClr val="bg1"/>
                </a:solidFill>
              </a:rPr>
              <a:t>targeted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approach</a:t>
            </a:r>
            <a:r>
              <a:rPr lang="it-IT" sz="1600" dirty="0">
                <a:solidFill>
                  <a:schemeClr val="bg1"/>
                </a:solidFill>
              </a:rPr>
              <a:t> to </a:t>
            </a:r>
            <a:r>
              <a:rPr lang="it-IT" sz="1600" dirty="0" err="1">
                <a:solidFill>
                  <a:schemeClr val="bg1"/>
                </a:solidFill>
              </a:rPr>
              <a:t>stakeholders</a:t>
            </a:r>
            <a:r>
              <a:rPr lang="it-IT" sz="1600" dirty="0">
                <a:solidFill>
                  <a:schemeClr val="bg1"/>
                </a:solidFill>
              </a:rPr>
              <a:t>, </a:t>
            </a:r>
            <a:r>
              <a:rPr lang="it-IT" sz="1600" dirty="0" err="1">
                <a:solidFill>
                  <a:schemeClr val="bg1"/>
                </a:solidFill>
              </a:rPr>
              <a:t>as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well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as</a:t>
            </a:r>
            <a:r>
              <a:rPr lang="it-IT" sz="1600" dirty="0">
                <a:solidFill>
                  <a:schemeClr val="bg1"/>
                </a:solidFill>
              </a:rPr>
              <a:t>, </a:t>
            </a:r>
            <a:r>
              <a:rPr lang="it-IT" sz="1600" dirty="0" err="1">
                <a:solidFill>
                  <a:schemeClr val="bg1"/>
                </a:solidFill>
              </a:rPr>
              <a:t>as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mentioned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before</a:t>
            </a:r>
            <a:r>
              <a:rPr lang="it-IT" sz="1600" dirty="0">
                <a:solidFill>
                  <a:schemeClr val="bg1"/>
                </a:solidFill>
              </a:rPr>
              <a:t>, a </a:t>
            </a:r>
            <a:r>
              <a:rPr lang="it-IT" sz="1600" dirty="0" err="1">
                <a:solidFill>
                  <a:schemeClr val="bg1"/>
                </a:solidFill>
              </a:rPr>
              <a:t>support</a:t>
            </a:r>
            <a:r>
              <a:rPr lang="it-IT" sz="1600" dirty="0">
                <a:solidFill>
                  <a:schemeClr val="bg1"/>
                </a:solidFill>
              </a:rPr>
              <a:t> to the </a:t>
            </a:r>
            <a:r>
              <a:rPr lang="it-IT" sz="1600" dirty="0" err="1">
                <a:solidFill>
                  <a:schemeClr val="bg1"/>
                </a:solidFill>
              </a:rPr>
              <a:t>planned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tasks</a:t>
            </a:r>
            <a:r>
              <a:rPr lang="it-IT" sz="1600" dirty="0">
                <a:solidFill>
                  <a:schemeClr val="bg1"/>
                </a:solidFill>
              </a:rPr>
              <a:t> and </a:t>
            </a:r>
            <a:r>
              <a:rPr lang="it-IT" sz="1600" dirty="0" err="1">
                <a:solidFill>
                  <a:schemeClr val="bg1"/>
                </a:solidFill>
              </a:rPr>
              <a:t>activities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included</a:t>
            </a:r>
            <a:r>
              <a:rPr lang="it-IT" sz="1600" dirty="0">
                <a:solidFill>
                  <a:schemeClr val="bg1"/>
                </a:solidFill>
              </a:rPr>
              <a:t> in WP2 </a:t>
            </a:r>
            <a:r>
              <a:rPr lang="it-IT" sz="1600" dirty="0" err="1">
                <a:solidFill>
                  <a:schemeClr val="bg1"/>
                </a:solidFill>
              </a:rPr>
              <a:t>Priorities</a:t>
            </a:r>
            <a:r>
              <a:rPr lang="it-IT" sz="1600" dirty="0">
                <a:solidFill>
                  <a:schemeClr val="bg1"/>
                </a:solidFill>
              </a:rPr>
              <a:t> and </a:t>
            </a:r>
            <a:r>
              <a:rPr lang="it-IT" sz="1600" dirty="0" err="1">
                <a:solidFill>
                  <a:schemeClr val="bg1"/>
                </a:solidFill>
              </a:rPr>
              <a:t>strategy</a:t>
            </a:r>
            <a:r>
              <a:rPr lang="it-IT" sz="1600" dirty="0">
                <a:solidFill>
                  <a:schemeClr val="bg1"/>
                </a:solidFill>
              </a:rPr>
              <a:t> design and WP3 New </a:t>
            </a:r>
            <a:r>
              <a:rPr lang="it-IT" sz="1600" dirty="0" err="1">
                <a:solidFill>
                  <a:schemeClr val="bg1"/>
                </a:solidFill>
              </a:rPr>
              <a:t>tools</a:t>
            </a:r>
            <a:r>
              <a:rPr lang="it-IT" sz="1600" dirty="0">
                <a:solidFill>
                  <a:schemeClr val="bg1"/>
                </a:solidFill>
              </a:rPr>
              <a:t> and training design.</a:t>
            </a:r>
          </a:p>
        </p:txBody>
      </p:sp>
    </p:spTree>
    <p:extLst>
      <p:ext uri="{BB962C8B-B14F-4D97-AF65-F5344CB8AC3E}">
        <p14:creationId xmlns:p14="http://schemas.microsoft.com/office/powerpoint/2010/main" val="348153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6FB9AC23-6C9E-F547-BEAA-064E3AD71910}"/>
              </a:ext>
            </a:extLst>
          </p:cNvPr>
          <p:cNvSpPr txBox="1"/>
          <p:nvPr/>
        </p:nvSpPr>
        <p:spPr>
          <a:xfrm>
            <a:off x="3147238" y="297712"/>
            <a:ext cx="2307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Some </a:t>
            </a:r>
            <a:r>
              <a:rPr lang="it-IT" sz="2400" b="1" dirty="0" err="1">
                <a:solidFill>
                  <a:schemeClr val="bg1"/>
                </a:solidFill>
              </a:rPr>
              <a:t>features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D9C092A-AF93-8046-A1F7-82EF9AB96288}"/>
              </a:ext>
            </a:extLst>
          </p:cNvPr>
          <p:cNvSpPr txBox="1"/>
          <p:nvPr/>
        </p:nvSpPr>
        <p:spPr>
          <a:xfrm>
            <a:off x="1418816" y="1225821"/>
            <a:ext cx="3754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More </a:t>
            </a:r>
            <a:r>
              <a:rPr lang="it-IT" sz="1600" dirty="0" err="1">
                <a:solidFill>
                  <a:schemeClr val="bg1"/>
                </a:solidFill>
              </a:rPr>
              <a:t>than</a:t>
            </a:r>
            <a:r>
              <a:rPr lang="it-IT" sz="1600" dirty="0">
                <a:solidFill>
                  <a:schemeClr val="bg1"/>
                </a:solidFill>
              </a:rPr>
              <a:t> 120 </a:t>
            </a:r>
            <a:r>
              <a:rPr lang="it-IT" sz="1600" dirty="0" err="1">
                <a:solidFill>
                  <a:schemeClr val="bg1"/>
                </a:solidFill>
              </a:rPr>
              <a:t>organisations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registered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BB8B3AF-3EBE-AB45-AA9B-2CCE5E46B31F}"/>
              </a:ext>
            </a:extLst>
          </p:cNvPr>
          <p:cNvSpPr txBox="1"/>
          <p:nvPr/>
        </p:nvSpPr>
        <p:spPr>
          <a:xfrm>
            <a:off x="3604437" y="2266273"/>
            <a:ext cx="3969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More </a:t>
            </a:r>
            <a:r>
              <a:rPr lang="it-IT" sz="1600" dirty="0" err="1">
                <a:solidFill>
                  <a:schemeClr val="bg1"/>
                </a:solidFill>
              </a:rPr>
              <a:t>than</a:t>
            </a:r>
            <a:r>
              <a:rPr lang="it-IT" sz="1600" dirty="0">
                <a:solidFill>
                  <a:schemeClr val="bg1"/>
                </a:solidFill>
              </a:rPr>
              <a:t> 80 Curricula/Courses </a:t>
            </a:r>
            <a:r>
              <a:rPr lang="it-IT" sz="1600" dirty="0" err="1">
                <a:solidFill>
                  <a:schemeClr val="bg1"/>
                </a:solidFill>
              </a:rPr>
              <a:t>analysed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FA526AD-1550-9645-87FB-0E2F1F79002F}"/>
              </a:ext>
            </a:extLst>
          </p:cNvPr>
          <p:cNvSpPr txBox="1"/>
          <p:nvPr/>
        </p:nvSpPr>
        <p:spPr>
          <a:xfrm>
            <a:off x="2391422" y="3306725"/>
            <a:ext cx="3818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18 policy and </a:t>
            </a:r>
            <a:r>
              <a:rPr lang="it-IT" sz="1600" dirty="0" err="1">
                <a:solidFill>
                  <a:schemeClr val="bg1"/>
                </a:solidFill>
              </a:rPr>
              <a:t>decision-makers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identified</a:t>
            </a:r>
            <a:endParaRPr lang="it-IT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82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5B3FBD7-2E54-2C4B-9991-8CD9B27FFCCA}"/>
              </a:ext>
            </a:extLst>
          </p:cNvPr>
          <p:cNvSpPr txBox="1"/>
          <p:nvPr/>
        </p:nvSpPr>
        <p:spPr>
          <a:xfrm>
            <a:off x="3264196" y="2062717"/>
            <a:ext cx="2917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err="1">
                <a:solidFill>
                  <a:schemeClr val="bg1"/>
                </a:solidFill>
              </a:rPr>
              <a:t>Thank</a:t>
            </a:r>
            <a:r>
              <a:rPr lang="it-IT" sz="4000" b="1" dirty="0">
                <a:solidFill>
                  <a:schemeClr val="bg1"/>
                </a:solidFill>
              </a:rPr>
              <a:t> </a:t>
            </a:r>
            <a:r>
              <a:rPr lang="it-IT" sz="4000" b="1" dirty="0" err="1">
                <a:solidFill>
                  <a:schemeClr val="bg1"/>
                </a:solidFill>
              </a:rPr>
              <a:t>you</a:t>
            </a:r>
            <a:r>
              <a:rPr lang="it-IT" sz="4000" b="1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4355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2A7BE7E-B3B3-4847-946A-52A1413F11AB}"/>
              </a:ext>
            </a:extLst>
          </p:cNvPr>
          <p:cNvSpPr txBox="1"/>
          <p:nvPr/>
        </p:nvSpPr>
        <p:spPr>
          <a:xfrm>
            <a:off x="361507" y="744280"/>
            <a:ext cx="4635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LLLP and </a:t>
            </a:r>
            <a:r>
              <a:rPr lang="it-IT" sz="1600" dirty="0" err="1">
                <a:solidFill>
                  <a:schemeClr val="bg1"/>
                </a:solidFill>
              </a:rPr>
              <a:t>EfVET</a:t>
            </a:r>
            <a:r>
              <a:rPr lang="it-IT" sz="1600" dirty="0">
                <a:solidFill>
                  <a:schemeClr val="bg1"/>
                </a:solidFill>
              </a:rPr>
              <a:t> set an </a:t>
            </a:r>
            <a:r>
              <a:rPr lang="it-IT" sz="1600" dirty="0" err="1">
                <a:solidFill>
                  <a:schemeClr val="bg1"/>
                </a:solidFill>
              </a:rPr>
              <a:t>agriculture</a:t>
            </a:r>
            <a:r>
              <a:rPr lang="it-IT" sz="1600" dirty="0">
                <a:solidFill>
                  <a:schemeClr val="bg1"/>
                </a:solidFill>
              </a:rPr>
              <a:t>, </a:t>
            </a:r>
            <a:r>
              <a:rPr lang="it-IT" sz="1600" dirty="0" err="1">
                <a:solidFill>
                  <a:schemeClr val="bg1"/>
                </a:solidFill>
              </a:rPr>
              <a:t>forestry</a:t>
            </a:r>
            <a:r>
              <a:rPr lang="it-IT" sz="1600" dirty="0">
                <a:solidFill>
                  <a:schemeClr val="bg1"/>
                </a:solidFill>
              </a:rPr>
              <a:t> and </a:t>
            </a:r>
            <a:r>
              <a:rPr lang="it-IT" sz="1600" dirty="0" err="1">
                <a:solidFill>
                  <a:schemeClr val="bg1"/>
                </a:solidFill>
              </a:rPr>
              <a:t>bio</a:t>
            </a:r>
            <a:r>
              <a:rPr lang="it-IT" sz="1600" dirty="0">
                <a:solidFill>
                  <a:schemeClr val="bg1"/>
                </a:solidFill>
              </a:rPr>
              <a:t>-economy </a:t>
            </a:r>
            <a:r>
              <a:rPr lang="it-IT" sz="1600" dirty="0" err="1">
                <a:solidFill>
                  <a:schemeClr val="bg1"/>
                </a:solidFill>
              </a:rPr>
              <a:t>education</a:t>
            </a:r>
            <a:r>
              <a:rPr lang="it-IT" sz="1600" dirty="0">
                <a:solidFill>
                  <a:schemeClr val="bg1"/>
                </a:solidFill>
              </a:rPr>
              <a:t> and VET providers’ list…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871AB52-C468-A846-B8D0-FBDF0B94FD64}"/>
              </a:ext>
            </a:extLst>
          </p:cNvPr>
          <p:cNvSpPr txBox="1"/>
          <p:nvPr/>
        </p:nvSpPr>
        <p:spPr>
          <a:xfrm>
            <a:off x="1431408" y="1537241"/>
            <a:ext cx="7131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solidFill>
                  <a:schemeClr val="bg1"/>
                </a:solidFill>
              </a:rPr>
              <a:t>All</a:t>
            </a:r>
            <a:r>
              <a:rPr lang="it-IT" sz="1600" dirty="0">
                <a:solidFill>
                  <a:schemeClr val="bg1"/>
                </a:solidFill>
              </a:rPr>
              <a:t> partner </a:t>
            </a:r>
            <a:r>
              <a:rPr lang="it-IT" sz="1600" dirty="0" err="1">
                <a:solidFill>
                  <a:schemeClr val="bg1"/>
                </a:solidFill>
              </a:rPr>
              <a:t>organisations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involved</a:t>
            </a:r>
            <a:r>
              <a:rPr lang="it-IT" sz="1600" dirty="0">
                <a:solidFill>
                  <a:schemeClr val="bg1"/>
                </a:solidFill>
              </a:rPr>
              <a:t> in the </a:t>
            </a:r>
            <a:r>
              <a:rPr lang="it-IT" sz="1600" dirty="0" err="1">
                <a:solidFill>
                  <a:schemeClr val="bg1"/>
                </a:solidFill>
              </a:rPr>
              <a:t>consortium</a:t>
            </a:r>
            <a:r>
              <a:rPr lang="it-IT" sz="1600" dirty="0">
                <a:solidFill>
                  <a:schemeClr val="bg1"/>
                </a:solidFill>
              </a:rPr>
              <a:t> are </a:t>
            </a:r>
            <a:r>
              <a:rPr lang="it-IT" sz="1600" dirty="0" err="1">
                <a:solidFill>
                  <a:schemeClr val="bg1"/>
                </a:solidFill>
              </a:rPr>
              <a:t>contributing</a:t>
            </a:r>
            <a:r>
              <a:rPr lang="it-IT" sz="1600" dirty="0">
                <a:solidFill>
                  <a:schemeClr val="bg1"/>
                </a:solidFill>
              </a:rPr>
              <a:t> to the </a:t>
            </a:r>
            <a:r>
              <a:rPr lang="it-IT" sz="1600" dirty="0" err="1">
                <a:solidFill>
                  <a:schemeClr val="bg1"/>
                </a:solidFill>
              </a:rPr>
              <a:t>mapping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exercise</a:t>
            </a:r>
            <a:r>
              <a:rPr lang="it-IT" sz="1600" dirty="0">
                <a:solidFill>
                  <a:schemeClr val="bg1"/>
                </a:solidFill>
              </a:rPr>
              <a:t>, </a:t>
            </a:r>
            <a:r>
              <a:rPr lang="it-IT" sz="1600" dirty="0" err="1">
                <a:solidFill>
                  <a:schemeClr val="bg1"/>
                </a:solidFill>
              </a:rPr>
              <a:t>introducing</a:t>
            </a:r>
            <a:r>
              <a:rPr lang="it-IT" sz="1600" dirty="0">
                <a:solidFill>
                  <a:schemeClr val="bg1"/>
                </a:solidFill>
              </a:rPr>
              <a:t> information in the online database </a:t>
            </a:r>
            <a:r>
              <a:rPr lang="it-IT" sz="1600" dirty="0" err="1">
                <a:solidFill>
                  <a:schemeClr val="bg1"/>
                </a:solidFill>
              </a:rPr>
              <a:t>embedded</a:t>
            </a:r>
            <a:r>
              <a:rPr lang="it-IT" sz="1600" dirty="0">
                <a:solidFill>
                  <a:schemeClr val="bg1"/>
                </a:solidFill>
              </a:rPr>
              <a:t> in the FIELDS online </a:t>
            </a:r>
            <a:r>
              <a:rPr lang="it-IT" sz="1600" dirty="0" err="1">
                <a:solidFill>
                  <a:schemeClr val="bg1"/>
                </a:solidFill>
              </a:rPr>
              <a:t>platform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585AD3-18D3-5347-AA05-8369294FE3D3}"/>
              </a:ext>
            </a:extLst>
          </p:cNvPr>
          <p:cNvSpPr txBox="1"/>
          <p:nvPr/>
        </p:nvSpPr>
        <p:spPr>
          <a:xfrm>
            <a:off x="1020725" y="2576424"/>
            <a:ext cx="6555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The database </a:t>
            </a:r>
            <a:r>
              <a:rPr lang="it-IT" sz="1600" dirty="0" err="1">
                <a:solidFill>
                  <a:schemeClr val="bg1"/>
                </a:solidFill>
              </a:rPr>
              <a:t>will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register</a:t>
            </a:r>
            <a:r>
              <a:rPr lang="it-IT" sz="1600" dirty="0">
                <a:solidFill>
                  <a:schemeClr val="bg1"/>
                </a:solidFill>
              </a:rPr>
              <a:t> and </a:t>
            </a:r>
            <a:r>
              <a:rPr lang="it-IT" sz="1600" dirty="0" err="1">
                <a:solidFill>
                  <a:schemeClr val="bg1"/>
                </a:solidFill>
              </a:rPr>
              <a:t>index</a:t>
            </a:r>
            <a:r>
              <a:rPr lang="it-IT" sz="1600" dirty="0">
                <a:solidFill>
                  <a:schemeClr val="bg1"/>
                </a:solidFill>
              </a:rPr>
              <a:t> the providers with </a:t>
            </a:r>
            <a:r>
              <a:rPr lang="it-IT" sz="1600" dirty="0" err="1">
                <a:solidFill>
                  <a:schemeClr val="bg1"/>
                </a:solidFill>
              </a:rPr>
              <a:t>their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activities</a:t>
            </a:r>
            <a:r>
              <a:rPr lang="it-IT" sz="1600" dirty="0">
                <a:solidFill>
                  <a:schemeClr val="bg1"/>
                </a:solidFill>
              </a:rPr>
              <a:t>, </a:t>
            </a:r>
            <a:r>
              <a:rPr lang="it-IT" sz="1600" dirty="0" err="1">
                <a:solidFill>
                  <a:schemeClr val="bg1"/>
                </a:solidFill>
              </a:rPr>
              <a:t>certification</a:t>
            </a:r>
            <a:r>
              <a:rPr lang="it-IT" sz="1600" dirty="0">
                <a:solidFill>
                  <a:schemeClr val="bg1"/>
                </a:solidFill>
              </a:rPr>
              <a:t>, curricula, </a:t>
            </a:r>
            <a:r>
              <a:rPr lang="it-IT" sz="1600" dirty="0" err="1">
                <a:solidFill>
                  <a:schemeClr val="bg1"/>
                </a:solidFill>
              </a:rPr>
              <a:t>interest</a:t>
            </a:r>
            <a:r>
              <a:rPr lang="it-IT" sz="1600" dirty="0">
                <a:solidFill>
                  <a:schemeClr val="bg1"/>
                </a:solidFill>
              </a:rPr>
              <a:t> for </a:t>
            </a:r>
            <a:r>
              <a:rPr lang="it-IT" sz="1600" dirty="0" err="1">
                <a:solidFill>
                  <a:schemeClr val="bg1"/>
                </a:solidFill>
              </a:rPr>
              <a:t>collaboration</a:t>
            </a:r>
            <a:r>
              <a:rPr lang="it-IT" sz="1600" dirty="0">
                <a:solidFill>
                  <a:schemeClr val="bg1"/>
                </a:solidFill>
              </a:rPr>
              <a:t>, </a:t>
            </a:r>
            <a:r>
              <a:rPr lang="it-IT" sz="1600" dirty="0" err="1">
                <a:solidFill>
                  <a:schemeClr val="bg1"/>
                </a:solidFill>
              </a:rPr>
              <a:t>search</a:t>
            </a:r>
            <a:r>
              <a:rPr lang="it-IT" sz="1600" dirty="0">
                <a:solidFill>
                  <a:schemeClr val="bg1"/>
                </a:solidFill>
              </a:rPr>
              <a:t> for </a:t>
            </a:r>
            <a:r>
              <a:rPr lang="it-IT" sz="1600" dirty="0" err="1">
                <a:solidFill>
                  <a:schemeClr val="bg1"/>
                </a:solidFill>
              </a:rPr>
              <a:t>partners</a:t>
            </a:r>
            <a:r>
              <a:rPr lang="it-IT" sz="1600" dirty="0">
                <a:solidFill>
                  <a:schemeClr val="bg1"/>
                </a:solidFill>
              </a:rPr>
              <a:t>, </a:t>
            </a:r>
            <a:r>
              <a:rPr lang="it-IT" sz="1600" dirty="0" err="1">
                <a:solidFill>
                  <a:schemeClr val="bg1"/>
                </a:solidFill>
              </a:rPr>
              <a:t>language</a:t>
            </a:r>
            <a:r>
              <a:rPr lang="it-IT" sz="1600" dirty="0">
                <a:solidFill>
                  <a:schemeClr val="bg1"/>
                </a:solidFill>
              </a:rPr>
              <a:t> and </a:t>
            </a:r>
            <a:r>
              <a:rPr lang="it-IT" sz="1600" dirty="0" err="1">
                <a:solidFill>
                  <a:schemeClr val="bg1"/>
                </a:solidFill>
              </a:rPr>
              <a:t>place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0FD589E-7EBC-D04E-A519-CAE624988219}"/>
              </a:ext>
            </a:extLst>
          </p:cNvPr>
          <p:cNvSpPr txBox="1"/>
          <p:nvPr/>
        </p:nvSpPr>
        <p:spPr>
          <a:xfrm>
            <a:off x="2200940" y="3615607"/>
            <a:ext cx="6142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A target of 30 </a:t>
            </a:r>
            <a:r>
              <a:rPr lang="it-IT" sz="1600" dirty="0" err="1">
                <a:solidFill>
                  <a:schemeClr val="bg1"/>
                </a:solidFill>
              </a:rPr>
              <a:t>institutes</a:t>
            </a:r>
            <a:r>
              <a:rPr lang="it-IT" sz="1600" dirty="0">
                <a:solidFill>
                  <a:schemeClr val="bg1"/>
                </a:solidFill>
              </a:rPr>
              <a:t> to </a:t>
            </a:r>
            <a:r>
              <a:rPr lang="it-IT" sz="1600" dirty="0" err="1">
                <a:solidFill>
                  <a:schemeClr val="bg1"/>
                </a:solidFill>
              </a:rPr>
              <a:t>populate</a:t>
            </a:r>
            <a:r>
              <a:rPr lang="it-IT" sz="1600" dirty="0">
                <a:solidFill>
                  <a:schemeClr val="bg1"/>
                </a:solidFill>
              </a:rPr>
              <a:t> the </a:t>
            </a:r>
            <a:r>
              <a:rPr lang="it-IT" sz="1600" dirty="0" err="1">
                <a:solidFill>
                  <a:schemeClr val="bg1"/>
                </a:solidFill>
              </a:rPr>
              <a:t>platform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is</a:t>
            </a:r>
            <a:r>
              <a:rPr lang="it-IT" sz="1600" dirty="0">
                <a:solidFill>
                  <a:schemeClr val="bg1"/>
                </a:solidFill>
              </a:rPr>
              <a:t> set for </a:t>
            </a:r>
            <a:r>
              <a:rPr lang="it-IT" sz="1600" dirty="0" err="1">
                <a:solidFill>
                  <a:schemeClr val="bg1"/>
                </a:solidFill>
              </a:rPr>
              <a:t>year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one</a:t>
            </a:r>
            <a:r>
              <a:rPr lang="it-IT" sz="1600" dirty="0">
                <a:solidFill>
                  <a:schemeClr val="bg1"/>
                </a:solidFill>
              </a:rPr>
              <a:t> and a target of minimum 120 </a:t>
            </a:r>
            <a:r>
              <a:rPr lang="it-IT" sz="1600" dirty="0" err="1">
                <a:solidFill>
                  <a:schemeClr val="bg1"/>
                </a:solidFill>
              </a:rPr>
              <a:t>is</a:t>
            </a:r>
            <a:r>
              <a:rPr lang="it-IT" sz="1600" dirty="0">
                <a:solidFill>
                  <a:schemeClr val="bg1"/>
                </a:solidFill>
              </a:rPr>
              <a:t> set </a:t>
            </a:r>
            <a:r>
              <a:rPr lang="it-IT" sz="1600" dirty="0" err="1">
                <a:solidFill>
                  <a:schemeClr val="bg1"/>
                </a:solidFill>
              </a:rPr>
              <a:t>until</a:t>
            </a:r>
            <a:r>
              <a:rPr lang="it-IT" sz="1600" dirty="0">
                <a:solidFill>
                  <a:schemeClr val="bg1"/>
                </a:solidFill>
              </a:rPr>
              <a:t> the end of the </a:t>
            </a:r>
            <a:r>
              <a:rPr lang="it-IT" sz="1600" dirty="0" err="1">
                <a:solidFill>
                  <a:schemeClr val="bg1"/>
                </a:solidFill>
              </a:rPr>
              <a:t>project</a:t>
            </a:r>
            <a:endParaRPr lang="it-IT" sz="16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96A5BA-BE24-4648-BB47-C4BFB13A0EF8}"/>
              </a:ext>
            </a:extLst>
          </p:cNvPr>
          <p:cNvSpPr txBox="1"/>
          <p:nvPr/>
        </p:nvSpPr>
        <p:spPr>
          <a:xfrm>
            <a:off x="5424592" y="805834"/>
            <a:ext cx="2151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The database</a:t>
            </a:r>
            <a:endParaRPr lang="it-IT" sz="2400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C55C597-55F2-7247-955E-4D30F983EB08}"/>
              </a:ext>
            </a:extLst>
          </p:cNvPr>
          <p:cNvSpPr txBox="1"/>
          <p:nvPr/>
        </p:nvSpPr>
        <p:spPr>
          <a:xfrm>
            <a:off x="595425" y="978197"/>
            <a:ext cx="7772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The </a:t>
            </a:r>
            <a:r>
              <a:rPr lang="it-IT" sz="1600" dirty="0" err="1">
                <a:solidFill>
                  <a:schemeClr val="bg1"/>
                </a:solidFill>
              </a:rPr>
              <a:t>mapping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helps</a:t>
            </a:r>
            <a:r>
              <a:rPr lang="it-IT" sz="1600" dirty="0">
                <a:solidFill>
                  <a:schemeClr val="bg1"/>
                </a:solidFill>
              </a:rPr>
              <a:t> to </a:t>
            </a:r>
            <a:r>
              <a:rPr lang="it-IT" sz="1600" dirty="0" err="1">
                <a:solidFill>
                  <a:schemeClr val="bg1"/>
                </a:solidFill>
              </a:rPr>
              <a:t>identify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potential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stakeholders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interested</a:t>
            </a:r>
            <a:r>
              <a:rPr lang="it-IT" sz="1600" dirty="0">
                <a:solidFill>
                  <a:schemeClr val="bg1"/>
                </a:solidFill>
              </a:rPr>
              <a:t> in the </a:t>
            </a:r>
            <a:r>
              <a:rPr lang="it-IT" sz="1600" dirty="0" err="1">
                <a:solidFill>
                  <a:schemeClr val="bg1"/>
                </a:solidFill>
              </a:rPr>
              <a:t>project</a:t>
            </a:r>
            <a:r>
              <a:rPr lang="it-IT" sz="1600" dirty="0">
                <a:solidFill>
                  <a:schemeClr val="bg1"/>
                </a:solidFill>
              </a:rPr>
              <a:t>, to be </a:t>
            </a:r>
            <a:r>
              <a:rPr lang="it-IT" sz="1600" dirty="0" err="1">
                <a:solidFill>
                  <a:schemeClr val="bg1"/>
                </a:solidFill>
              </a:rPr>
              <a:t>involved</a:t>
            </a:r>
            <a:r>
              <a:rPr lang="it-IT" sz="1600" dirty="0">
                <a:solidFill>
                  <a:schemeClr val="bg1"/>
                </a:solidFill>
              </a:rPr>
              <a:t> in WP7 </a:t>
            </a:r>
            <a:r>
              <a:rPr lang="it-IT" sz="1600" dirty="0" err="1">
                <a:solidFill>
                  <a:schemeClr val="bg1"/>
                </a:solidFill>
              </a:rPr>
              <a:t>Dissemination</a:t>
            </a:r>
            <a:r>
              <a:rPr lang="it-IT" sz="1600" dirty="0">
                <a:solidFill>
                  <a:schemeClr val="bg1"/>
                </a:solidFill>
              </a:rPr>
              <a:t> and </a:t>
            </a:r>
            <a:r>
              <a:rPr lang="it-IT" sz="1600" dirty="0" err="1">
                <a:solidFill>
                  <a:schemeClr val="bg1"/>
                </a:solidFill>
              </a:rPr>
              <a:t>communication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activities</a:t>
            </a:r>
            <a:r>
              <a:rPr lang="it-IT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DBD13EB-C43C-D043-B74D-099E4C4DC1D3}"/>
              </a:ext>
            </a:extLst>
          </p:cNvPr>
          <p:cNvSpPr txBox="1"/>
          <p:nvPr/>
        </p:nvSpPr>
        <p:spPr>
          <a:xfrm>
            <a:off x="1137684" y="2115879"/>
            <a:ext cx="75491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The </a:t>
            </a:r>
            <a:r>
              <a:rPr lang="it-IT" sz="1600" dirty="0" err="1">
                <a:solidFill>
                  <a:schemeClr val="bg1"/>
                </a:solidFill>
              </a:rPr>
              <a:t>mapping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ensures</a:t>
            </a:r>
            <a:r>
              <a:rPr lang="it-IT" sz="1600" dirty="0">
                <a:solidFill>
                  <a:schemeClr val="bg1"/>
                </a:solidFill>
              </a:rPr>
              <a:t> a </a:t>
            </a:r>
            <a:r>
              <a:rPr lang="it-IT" sz="1600" dirty="0" err="1">
                <a:solidFill>
                  <a:schemeClr val="bg1"/>
                </a:solidFill>
              </a:rPr>
              <a:t>further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classification</a:t>
            </a:r>
            <a:r>
              <a:rPr lang="it-IT" sz="1600" dirty="0">
                <a:solidFill>
                  <a:schemeClr val="bg1"/>
                </a:solidFill>
              </a:rPr>
              <a:t> of </a:t>
            </a:r>
            <a:r>
              <a:rPr lang="it-IT" sz="1600" dirty="0" err="1">
                <a:solidFill>
                  <a:schemeClr val="bg1"/>
                </a:solidFill>
              </a:rPr>
              <a:t>stakeholders</a:t>
            </a:r>
            <a:r>
              <a:rPr lang="it-IT" sz="1600" dirty="0">
                <a:solidFill>
                  <a:schemeClr val="bg1"/>
                </a:solidFill>
              </a:rPr>
              <a:t> in </a:t>
            </a:r>
            <a:r>
              <a:rPr lang="it-IT" sz="1600" dirty="0" err="1">
                <a:solidFill>
                  <a:schemeClr val="bg1"/>
                </a:solidFill>
              </a:rPr>
              <a:t>specific</a:t>
            </a:r>
            <a:r>
              <a:rPr lang="it-IT" sz="1600" dirty="0">
                <a:solidFill>
                  <a:schemeClr val="bg1"/>
                </a:solidFill>
              </a:rPr>
              <a:t> target </a:t>
            </a:r>
            <a:r>
              <a:rPr lang="it-IT" sz="1600" dirty="0" err="1">
                <a:solidFill>
                  <a:schemeClr val="bg1"/>
                </a:solidFill>
              </a:rPr>
              <a:t>groups</a:t>
            </a:r>
            <a:r>
              <a:rPr lang="it-IT" sz="1600" dirty="0">
                <a:solidFill>
                  <a:schemeClr val="bg1"/>
                </a:solidFill>
              </a:rPr>
              <a:t>, with a special focus on </a:t>
            </a:r>
            <a:r>
              <a:rPr lang="it-IT" sz="1600" dirty="0" err="1">
                <a:solidFill>
                  <a:schemeClr val="bg1"/>
                </a:solidFill>
              </a:rPr>
              <a:t>their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accessibility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through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each</a:t>
            </a:r>
            <a:r>
              <a:rPr lang="it-IT" sz="1600" dirty="0">
                <a:solidFill>
                  <a:schemeClr val="bg1"/>
                </a:solidFill>
              </a:rPr>
              <a:t> partner </a:t>
            </a:r>
            <a:r>
              <a:rPr lang="it-IT" sz="1600" dirty="0" err="1">
                <a:solidFill>
                  <a:schemeClr val="bg1"/>
                </a:solidFill>
              </a:rPr>
              <a:t>organisation</a:t>
            </a:r>
            <a:r>
              <a:rPr lang="it-IT" sz="1600" dirty="0">
                <a:solidFill>
                  <a:schemeClr val="bg1"/>
                </a:solidFill>
              </a:rPr>
              <a:t>; </a:t>
            </a:r>
            <a:r>
              <a:rPr lang="it-IT" sz="1600" dirty="0" err="1">
                <a:solidFill>
                  <a:schemeClr val="bg1"/>
                </a:solidFill>
              </a:rPr>
              <a:t>this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classification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supports</a:t>
            </a:r>
            <a:r>
              <a:rPr lang="it-IT" sz="1600" dirty="0">
                <a:solidFill>
                  <a:schemeClr val="bg1"/>
                </a:solidFill>
              </a:rPr>
              <a:t> the </a:t>
            </a:r>
            <a:r>
              <a:rPr lang="it-IT" sz="1600" dirty="0" err="1">
                <a:solidFill>
                  <a:schemeClr val="bg1"/>
                </a:solidFill>
              </a:rPr>
              <a:t>planned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tasks</a:t>
            </a:r>
            <a:r>
              <a:rPr lang="it-IT" sz="1600" dirty="0">
                <a:solidFill>
                  <a:schemeClr val="bg1"/>
                </a:solidFill>
              </a:rPr>
              <a:t> and </a:t>
            </a:r>
            <a:r>
              <a:rPr lang="it-IT" sz="1600" dirty="0" err="1">
                <a:solidFill>
                  <a:schemeClr val="bg1"/>
                </a:solidFill>
              </a:rPr>
              <a:t>activities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included</a:t>
            </a:r>
            <a:r>
              <a:rPr lang="it-IT" sz="1600" dirty="0">
                <a:solidFill>
                  <a:schemeClr val="bg1"/>
                </a:solidFill>
              </a:rPr>
              <a:t> in WP2 </a:t>
            </a:r>
            <a:r>
              <a:rPr lang="it-IT" sz="1600" dirty="0" err="1">
                <a:solidFill>
                  <a:schemeClr val="bg1"/>
                </a:solidFill>
              </a:rPr>
              <a:t>Priorities</a:t>
            </a:r>
            <a:r>
              <a:rPr lang="it-IT" sz="1600" dirty="0">
                <a:solidFill>
                  <a:schemeClr val="bg1"/>
                </a:solidFill>
              </a:rPr>
              <a:t> and </a:t>
            </a:r>
            <a:r>
              <a:rPr lang="it-IT" sz="1600" dirty="0" err="1">
                <a:solidFill>
                  <a:schemeClr val="bg1"/>
                </a:solidFill>
              </a:rPr>
              <a:t>strategy</a:t>
            </a:r>
            <a:r>
              <a:rPr lang="it-IT" sz="1600" dirty="0">
                <a:solidFill>
                  <a:schemeClr val="bg1"/>
                </a:solidFill>
              </a:rPr>
              <a:t> design and WP3 New </a:t>
            </a:r>
            <a:r>
              <a:rPr lang="it-IT" sz="1600" dirty="0" err="1">
                <a:solidFill>
                  <a:schemeClr val="bg1"/>
                </a:solidFill>
              </a:rPr>
              <a:t>tools</a:t>
            </a:r>
            <a:r>
              <a:rPr lang="it-IT" sz="1600" dirty="0">
                <a:solidFill>
                  <a:schemeClr val="bg1"/>
                </a:solidFill>
              </a:rPr>
              <a:t> and training design.</a:t>
            </a:r>
          </a:p>
        </p:txBody>
      </p:sp>
    </p:spTree>
    <p:extLst>
      <p:ext uri="{BB962C8B-B14F-4D97-AF65-F5344CB8AC3E}">
        <p14:creationId xmlns:p14="http://schemas.microsoft.com/office/powerpoint/2010/main" val="398703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0AA1DE8-5C89-F141-8EB4-D727C0DDE2A3}"/>
              </a:ext>
            </a:extLst>
          </p:cNvPr>
          <p:cNvSpPr txBox="1"/>
          <p:nvPr/>
        </p:nvSpPr>
        <p:spPr>
          <a:xfrm>
            <a:off x="3157870" y="457199"/>
            <a:ext cx="2151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The database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B756AED-5159-3249-AE97-52DE7A951039}"/>
              </a:ext>
            </a:extLst>
          </p:cNvPr>
          <p:cNvSpPr txBox="1"/>
          <p:nvPr/>
        </p:nvSpPr>
        <p:spPr>
          <a:xfrm>
            <a:off x="701748" y="1127052"/>
            <a:ext cx="379943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The database </a:t>
            </a:r>
            <a:r>
              <a:rPr lang="it-IT" sz="1600" dirty="0" err="1">
                <a:solidFill>
                  <a:schemeClr val="bg1"/>
                </a:solidFill>
              </a:rPr>
              <a:t>is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structured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as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following</a:t>
            </a:r>
            <a:r>
              <a:rPr lang="it-IT" sz="1600" dirty="0">
                <a:solidFill>
                  <a:schemeClr val="bg1"/>
                </a:solidFill>
              </a:rPr>
              <a:t>:</a:t>
            </a:r>
          </a:p>
          <a:p>
            <a:endParaRPr lang="it-IT" sz="16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it-IT" sz="1600" dirty="0" err="1">
                <a:solidFill>
                  <a:schemeClr val="bg1"/>
                </a:solidFill>
              </a:rPr>
              <a:t>Organisations</a:t>
            </a:r>
            <a:r>
              <a:rPr lang="it-IT" sz="1600" dirty="0">
                <a:solidFill>
                  <a:schemeClr val="bg1"/>
                </a:solidFill>
              </a:rPr>
              <a:t>/</a:t>
            </a:r>
            <a:r>
              <a:rPr lang="it-IT" sz="1600" dirty="0" err="1">
                <a:solidFill>
                  <a:schemeClr val="bg1"/>
                </a:solidFill>
              </a:rPr>
              <a:t>Stakeholders</a:t>
            </a:r>
            <a:endParaRPr lang="it-IT" sz="16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it-IT" sz="1600" dirty="0">
                <a:solidFill>
                  <a:schemeClr val="bg1"/>
                </a:solidFill>
              </a:rPr>
              <a:t>Curricula/Courses</a:t>
            </a:r>
          </a:p>
          <a:p>
            <a:pPr marL="342900" indent="-34290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it-IT" sz="1600" dirty="0">
                <a:solidFill>
                  <a:schemeClr val="bg1"/>
                </a:solidFill>
              </a:rPr>
              <a:t>Best </a:t>
            </a:r>
            <a:r>
              <a:rPr lang="it-IT" sz="1600" dirty="0" err="1">
                <a:solidFill>
                  <a:schemeClr val="bg1"/>
                </a:solidFill>
              </a:rPr>
              <a:t>practices</a:t>
            </a:r>
            <a:endParaRPr lang="it-IT" sz="16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it-IT" sz="1600" dirty="0">
                <a:solidFill>
                  <a:schemeClr val="bg1"/>
                </a:solidFill>
              </a:rPr>
              <a:t>Project</a:t>
            </a:r>
          </a:p>
          <a:p>
            <a:pPr marL="342900" indent="-34290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it-IT" sz="1600" dirty="0">
                <a:solidFill>
                  <a:schemeClr val="bg1"/>
                </a:solidFill>
              </a:rPr>
              <a:t>Policy and </a:t>
            </a:r>
            <a:r>
              <a:rPr lang="it-IT" sz="1600" dirty="0" err="1">
                <a:solidFill>
                  <a:schemeClr val="bg1"/>
                </a:solidFill>
              </a:rPr>
              <a:t>Advocacy</a:t>
            </a:r>
            <a:endParaRPr lang="it-IT" sz="1600" dirty="0">
              <a:solidFill>
                <a:schemeClr val="bg1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085B84D-D5FB-5D45-A770-BE5A5C033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421" y="1127052"/>
            <a:ext cx="2297257" cy="352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1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8A9229F-8206-F440-9E58-4B22CE042EDF}"/>
              </a:ext>
            </a:extLst>
          </p:cNvPr>
          <p:cNvSpPr txBox="1"/>
          <p:nvPr/>
        </p:nvSpPr>
        <p:spPr>
          <a:xfrm>
            <a:off x="712382" y="1031357"/>
            <a:ext cx="77936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solidFill>
                  <a:schemeClr val="bg1"/>
                </a:solidFill>
              </a:rPr>
              <a:t>Besides</a:t>
            </a:r>
            <a:r>
              <a:rPr lang="it-IT" sz="1600" dirty="0">
                <a:solidFill>
                  <a:schemeClr val="bg1"/>
                </a:solidFill>
              </a:rPr>
              <a:t> VET </a:t>
            </a:r>
            <a:r>
              <a:rPr lang="it-IT" sz="1600" dirty="0" err="1">
                <a:solidFill>
                  <a:schemeClr val="bg1"/>
                </a:solidFill>
              </a:rPr>
              <a:t>schools</a:t>
            </a:r>
            <a:r>
              <a:rPr lang="it-IT" sz="1600" dirty="0">
                <a:solidFill>
                  <a:schemeClr val="bg1"/>
                </a:solidFill>
              </a:rPr>
              <a:t> and VET providers, the database </a:t>
            </a:r>
            <a:r>
              <a:rPr lang="it-IT" sz="1600" dirty="0" err="1">
                <a:solidFill>
                  <a:schemeClr val="bg1"/>
                </a:solidFill>
              </a:rPr>
              <a:t>includes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as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stakeholders</a:t>
            </a:r>
            <a:r>
              <a:rPr lang="it-IT" sz="1600" dirty="0">
                <a:solidFill>
                  <a:schemeClr val="bg1"/>
                </a:solidFill>
              </a:rPr>
              <a:t> the </a:t>
            </a:r>
            <a:r>
              <a:rPr lang="it-IT" sz="1600" dirty="0" err="1">
                <a:solidFill>
                  <a:schemeClr val="bg1"/>
                </a:solidFill>
              </a:rPr>
              <a:t>following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categories</a:t>
            </a:r>
            <a:r>
              <a:rPr lang="it-IT" sz="1600" dirty="0">
                <a:solidFill>
                  <a:schemeClr val="bg1"/>
                </a:solidFill>
              </a:rPr>
              <a:t>: </a:t>
            </a:r>
            <a:r>
              <a:rPr lang="it-IT" sz="1600" dirty="0" err="1">
                <a:solidFill>
                  <a:schemeClr val="bg1"/>
                </a:solidFill>
              </a:rPr>
              <a:t>agriculture</a:t>
            </a:r>
            <a:r>
              <a:rPr lang="it-IT" sz="1600" dirty="0">
                <a:solidFill>
                  <a:schemeClr val="bg1"/>
                </a:solidFill>
              </a:rPr>
              <a:t>; </a:t>
            </a:r>
            <a:r>
              <a:rPr lang="it-IT" sz="1600" dirty="0" err="1">
                <a:solidFill>
                  <a:schemeClr val="bg1"/>
                </a:solidFill>
              </a:rPr>
              <a:t>chamber</a:t>
            </a:r>
            <a:r>
              <a:rPr lang="it-IT" sz="1600" dirty="0">
                <a:solidFill>
                  <a:schemeClr val="bg1"/>
                </a:solidFill>
              </a:rPr>
              <a:t> of </a:t>
            </a:r>
            <a:r>
              <a:rPr lang="it-IT" sz="1600" dirty="0" err="1">
                <a:solidFill>
                  <a:schemeClr val="bg1"/>
                </a:solidFill>
              </a:rPr>
              <a:t>agriculture</a:t>
            </a:r>
            <a:r>
              <a:rPr lang="it-IT" sz="1600" dirty="0">
                <a:solidFill>
                  <a:schemeClr val="bg1"/>
                </a:solidFill>
              </a:rPr>
              <a:t>; college; </a:t>
            </a:r>
            <a:r>
              <a:rPr lang="it-IT" sz="1600" dirty="0" err="1">
                <a:solidFill>
                  <a:schemeClr val="bg1"/>
                </a:solidFill>
              </a:rPr>
              <a:t>cooperatives</a:t>
            </a:r>
            <a:r>
              <a:rPr lang="it-IT" sz="1600" dirty="0">
                <a:solidFill>
                  <a:schemeClr val="bg1"/>
                </a:solidFill>
              </a:rPr>
              <a:t>; </a:t>
            </a:r>
            <a:r>
              <a:rPr lang="it-IT" sz="1600" dirty="0" err="1">
                <a:solidFill>
                  <a:schemeClr val="bg1"/>
                </a:solidFill>
              </a:rPr>
              <a:t>farmers</a:t>
            </a:r>
            <a:r>
              <a:rPr lang="it-IT" sz="1600" dirty="0">
                <a:solidFill>
                  <a:schemeClr val="bg1"/>
                </a:solidFill>
              </a:rPr>
              <a:t>; </a:t>
            </a:r>
            <a:r>
              <a:rPr lang="it-IT" sz="1600" dirty="0" err="1">
                <a:solidFill>
                  <a:schemeClr val="bg1"/>
                </a:solidFill>
              </a:rPr>
              <a:t>farmers</a:t>
            </a:r>
            <a:r>
              <a:rPr lang="it-IT" sz="1600" dirty="0">
                <a:solidFill>
                  <a:schemeClr val="bg1"/>
                </a:solidFill>
              </a:rPr>
              <a:t>’ </a:t>
            </a:r>
            <a:r>
              <a:rPr lang="it-IT" sz="1600" dirty="0" err="1">
                <a:solidFill>
                  <a:schemeClr val="bg1"/>
                </a:solidFill>
              </a:rPr>
              <a:t>representatives</a:t>
            </a:r>
            <a:r>
              <a:rPr lang="it-IT" sz="1600" dirty="0">
                <a:solidFill>
                  <a:schemeClr val="bg1"/>
                </a:solidFill>
              </a:rPr>
              <a:t>; </a:t>
            </a:r>
            <a:r>
              <a:rPr lang="it-IT" sz="1600" dirty="0" err="1">
                <a:solidFill>
                  <a:schemeClr val="bg1"/>
                </a:solidFill>
              </a:rPr>
              <a:t>farmers</a:t>
            </a:r>
            <a:r>
              <a:rPr lang="it-IT" sz="1600" dirty="0">
                <a:solidFill>
                  <a:schemeClr val="bg1"/>
                </a:solidFill>
              </a:rPr>
              <a:t>’ </a:t>
            </a:r>
            <a:r>
              <a:rPr lang="it-IT" sz="1600" dirty="0" err="1">
                <a:solidFill>
                  <a:schemeClr val="bg1"/>
                </a:solidFill>
              </a:rPr>
              <a:t>advisors</a:t>
            </a:r>
            <a:r>
              <a:rPr lang="it-IT" sz="1600" dirty="0">
                <a:solidFill>
                  <a:schemeClr val="bg1"/>
                </a:solidFill>
              </a:rPr>
              <a:t>; </a:t>
            </a:r>
            <a:r>
              <a:rPr lang="it-IT" sz="1600" dirty="0" err="1">
                <a:solidFill>
                  <a:schemeClr val="bg1"/>
                </a:solidFill>
              </a:rPr>
              <a:t>food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industry</a:t>
            </a:r>
            <a:r>
              <a:rPr lang="it-IT" sz="1600" dirty="0">
                <a:solidFill>
                  <a:schemeClr val="bg1"/>
                </a:solidFill>
              </a:rPr>
              <a:t>; </a:t>
            </a:r>
            <a:r>
              <a:rPr lang="it-IT" sz="1600" dirty="0" err="1">
                <a:solidFill>
                  <a:schemeClr val="bg1"/>
                </a:solidFill>
              </a:rPr>
              <a:t>foresters</a:t>
            </a:r>
            <a:r>
              <a:rPr lang="it-IT" sz="1600" dirty="0">
                <a:solidFill>
                  <a:schemeClr val="bg1"/>
                </a:solidFill>
              </a:rPr>
              <a:t>’ </a:t>
            </a:r>
            <a:r>
              <a:rPr lang="it-IT" sz="1600" dirty="0" err="1">
                <a:solidFill>
                  <a:schemeClr val="bg1"/>
                </a:solidFill>
              </a:rPr>
              <a:t>representatives</a:t>
            </a:r>
            <a:r>
              <a:rPr lang="it-IT" sz="1600" dirty="0">
                <a:solidFill>
                  <a:schemeClr val="bg1"/>
                </a:solidFill>
              </a:rPr>
              <a:t> and </a:t>
            </a:r>
            <a:r>
              <a:rPr lang="it-IT" sz="1600" dirty="0" err="1">
                <a:solidFill>
                  <a:schemeClr val="bg1"/>
                </a:solidFill>
              </a:rPr>
              <a:t>advisors</a:t>
            </a:r>
            <a:r>
              <a:rPr lang="it-IT" sz="1600" dirty="0">
                <a:solidFill>
                  <a:schemeClr val="bg1"/>
                </a:solidFill>
              </a:rPr>
              <a:t>; </a:t>
            </a:r>
            <a:r>
              <a:rPr lang="it-IT" sz="1600" dirty="0" err="1">
                <a:solidFill>
                  <a:schemeClr val="bg1"/>
                </a:solidFill>
              </a:rPr>
              <a:t>forestry</a:t>
            </a:r>
            <a:r>
              <a:rPr lang="it-IT" sz="1600" dirty="0">
                <a:solidFill>
                  <a:schemeClr val="bg1"/>
                </a:solidFill>
              </a:rPr>
              <a:t>; </a:t>
            </a:r>
            <a:r>
              <a:rPr lang="it-IT" sz="1600" dirty="0" err="1">
                <a:solidFill>
                  <a:schemeClr val="bg1"/>
                </a:solidFill>
              </a:rPr>
              <a:t>industries</a:t>
            </a:r>
            <a:r>
              <a:rPr lang="it-IT" sz="1600" dirty="0">
                <a:solidFill>
                  <a:schemeClr val="bg1"/>
                </a:solidFill>
              </a:rPr>
              <a:t>; </a:t>
            </a:r>
            <a:r>
              <a:rPr lang="it-IT" sz="1600" dirty="0" err="1">
                <a:solidFill>
                  <a:schemeClr val="bg1"/>
                </a:solidFill>
              </a:rPr>
              <a:t>industry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representatives</a:t>
            </a:r>
            <a:r>
              <a:rPr lang="it-IT" sz="1600" dirty="0">
                <a:solidFill>
                  <a:schemeClr val="bg1"/>
                </a:solidFill>
              </a:rPr>
              <a:t>; </a:t>
            </a:r>
            <a:r>
              <a:rPr lang="it-IT" sz="1600" dirty="0" err="1">
                <a:solidFill>
                  <a:schemeClr val="bg1"/>
                </a:solidFill>
              </a:rPr>
              <a:t>institutional</a:t>
            </a:r>
            <a:r>
              <a:rPr lang="it-IT" sz="1600" dirty="0">
                <a:solidFill>
                  <a:schemeClr val="bg1"/>
                </a:solidFill>
              </a:rPr>
              <a:t> stakeholder; </a:t>
            </a:r>
            <a:r>
              <a:rPr lang="it-IT" sz="1600" dirty="0" err="1">
                <a:solidFill>
                  <a:schemeClr val="bg1"/>
                </a:solidFill>
              </a:rPr>
              <a:t>international</a:t>
            </a:r>
            <a:r>
              <a:rPr lang="it-IT" sz="1600" dirty="0">
                <a:solidFill>
                  <a:schemeClr val="bg1"/>
                </a:solidFill>
              </a:rPr>
              <a:t> stakeholder; </a:t>
            </a:r>
            <a:r>
              <a:rPr lang="it-IT" sz="1600" dirty="0" err="1">
                <a:solidFill>
                  <a:schemeClr val="bg1"/>
                </a:solidFill>
              </a:rPr>
              <a:t>ministry</a:t>
            </a:r>
            <a:r>
              <a:rPr lang="it-IT" sz="1600" dirty="0">
                <a:solidFill>
                  <a:schemeClr val="bg1"/>
                </a:solidFill>
              </a:rPr>
              <a:t>; </a:t>
            </a:r>
            <a:r>
              <a:rPr lang="it-IT" sz="1600" dirty="0" err="1">
                <a:solidFill>
                  <a:schemeClr val="bg1"/>
                </a:solidFill>
              </a:rPr>
              <a:t>mobility</a:t>
            </a:r>
            <a:r>
              <a:rPr lang="it-IT" sz="1600" dirty="0">
                <a:solidFill>
                  <a:schemeClr val="bg1"/>
                </a:solidFill>
              </a:rPr>
              <a:t> agency; pulp/</a:t>
            </a:r>
            <a:r>
              <a:rPr lang="it-IT" sz="1600" dirty="0" err="1">
                <a:solidFill>
                  <a:schemeClr val="bg1"/>
                </a:solidFill>
              </a:rPr>
              <a:t>paper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industry</a:t>
            </a:r>
            <a:r>
              <a:rPr lang="it-IT" sz="1600" dirty="0">
                <a:solidFill>
                  <a:schemeClr val="bg1"/>
                </a:solidFill>
              </a:rPr>
              <a:t>; </a:t>
            </a:r>
            <a:r>
              <a:rPr lang="it-IT" sz="1600" dirty="0" err="1">
                <a:solidFill>
                  <a:schemeClr val="bg1"/>
                </a:solidFill>
              </a:rPr>
              <a:t>research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institute</a:t>
            </a:r>
            <a:r>
              <a:rPr lang="it-IT" sz="1600" dirty="0">
                <a:solidFill>
                  <a:schemeClr val="bg1"/>
                </a:solidFill>
              </a:rPr>
              <a:t>/centre; trainers; </a:t>
            </a:r>
            <a:r>
              <a:rPr lang="it-IT" sz="1600" dirty="0" err="1">
                <a:solidFill>
                  <a:schemeClr val="bg1"/>
                </a:solidFill>
              </a:rPr>
              <a:t>unions</a:t>
            </a:r>
            <a:r>
              <a:rPr lang="it-IT" sz="1600" dirty="0">
                <a:solidFill>
                  <a:schemeClr val="bg1"/>
                </a:solidFill>
              </a:rPr>
              <a:t>; </a:t>
            </a:r>
            <a:r>
              <a:rPr lang="it-IT" sz="1600" dirty="0" err="1">
                <a:solidFill>
                  <a:schemeClr val="bg1"/>
                </a:solidFill>
              </a:rPr>
              <a:t>universities</a:t>
            </a:r>
            <a:r>
              <a:rPr lang="it-IT" sz="1600" dirty="0">
                <a:solidFill>
                  <a:schemeClr val="bg1"/>
                </a:solidFill>
              </a:rPr>
              <a:t>; and </a:t>
            </a:r>
            <a:r>
              <a:rPr lang="it-IT" sz="1600" dirty="0" err="1">
                <a:solidFill>
                  <a:schemeClr val="bg1"/>
                </a:solidFill>
              </a:rPr>
              <a:t>other</a:t>
            </a:r>
            <a:r>
              <a:rPr lang="it-IT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379923D-AE08-8043-A260-A2BC0BE713B9}"/>
              </a:ext>
            </a:extLst>
          </p:cNvPr>
          <p:cNvSpPr txBox="1"/>
          <p:nvPr/>
        </p:nvSpPr>
        <p:spPr>
          <a:xfrm>
            <a:off x="2877890" y="425302"/>
            <a:ext cx="4270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>
                <a:solidFill>
                  <a:schemeClr val="bg1"/>
                </a:solidFill>
              </a:rPr>
              <a:t>Organisations</a:t>
            </a:r>
            <a:r>
              <a:rPr lang="it-IT" sz="2400" b="1" dirty="0">
                <a:solidFill>
                  <a:schemeClr val="bg1"/>
                </a:solidFill>
              </a:rPr>
              <a:t>/</a:t>
            </a:r>
            <a:r>
              <a:rPr lang="it-IT" sz="2400" b="1" dirty="0" err="1">
                <a:solidFill>
                  <a:schemeClr val="bg1"/>
                </a:solidFill>
              </a:rPr>
              <a:t>Stakeholders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3D32A2C-FF98-674F-A20B-BB2D6B52361F}"/>
              </a:ext>
            </a:extLst>
          </p:cNvPr>
          <p:cNvSpPr txBox="1"/>
          <p:nvPr/>
        </p:nvSpPr>
        <p:spPr>
          <a:xfrm>
            <a:off x="2877890" y="3508745"/>
            <a:ext cx="575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A </a:t>
            </a:r>
            <a:r>
              <a:rPr lang="it-IT" sz="1600" dirty="0" err="1">
                <a:solidFill>
                  <a:schemeClr val="bg1"/>
                </a:solidFill>
              </a:rPr>
              <a:t>search</a:t>
            </a:r>
            <a:r>
              <a:rPr lang="it-IT" sz="1600" dirty="0">
                <a:solidFill>
                  <a:schemeClr val="bg1"/>
                </a:solidFill>
              </a:rPr>
              <a:t> per “Country” and/or “Stakeholder </a:t>
            </a:r>
            <a:r>
              <a:rPr lang="it-IT" sz="1600" dirty="0" err="1">
                <a:solidFill>
                  <a:schemeClr val="bg1"/>
                </a:solidFill>
              </a:rPr>
              <a:t>type</a:t>
            </a:r>
            <a:r>
              <a:rPr lang="it-IT" sz="1600" dirty="0">
                <a:solidFill>
                  <a:schemeClr val="bg1"/>
                </a:solidFill>
              </a:rPr>
              <a:t>” </a:t>
            </a:r>
            <a:r>
              <a:rPr lang="it-IT" sz="1600" dirty="0" err="1">
                <a:solidFill>
                  <a:schemeClr val="bg1"/>
                </a:solidFill>
              </a:rPr>
              <a:t>is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foreseen</a:t>
            </a:r>
            <a:r>
              <a:rPr lang="it-IT" sz="16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819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95E1F85-CA51-5341-9768-BBEA76F5EC88}"/>
              </a:ext>
            </a:extLst>
          </p:cNvPr>
          <p:cNvSpPr txBox="1"/>
          <p:nvPr/>
        </p:nvSpPr>
        <p:spPr>
          <a:xfrm>
            <a:off x="1105786" y="584791"/>
            <a:ext cx="36044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For </a:t>
            </a:r>
            <a:r>
              <a:rPr lang="it-IT" sz="1600" dirty="0" err="1">
                <a:solidFill>
                  <a:schemeClr val="bg1"/>
                </a:solidFill>
              </a:rPr>
              <a:t>each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organisation</a:t>
            </a:r>
            <a:r>
              <a:rPr lang="it-IT" sz="1600" dirty="0">
                <a:solidFill>
                  <a:schemeClr val="bg1"/>
                </a:solidFill>
              </a:rPr>
              <a:t>/stakeholder the </a:t>
            </a:r>
            <a:r>
              <a:rPr lang="it-IT" sz="1600" dirty="0" err="1">
                <a:solidFill>
                  <a:schemeClr val="bg1"/>
                </a:solidFill>
              </a:rPr>
              <a:t>following</a:t>
            </a:r>
            <a:r>
              <a:rPr lang="it-IT" sz="1600" dirty="0">
                <a:solidFill>
                  <a:schemeClr val="bg1"/>
                </a:solidFill>
              </a:rPr>
              <a:t> information </a:t>
            </a:r>
            <a:r>
              <a:rPr lang="it-IT" sz="1600" dirty="0" err="1">
                <a:solidFill>
                  <a:schemeClr val="bg1"/>
                </a:solidFill>
              </a:rPr>
              <a:t>is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provided</a:t>
            </a:r>
            <a:r>
              <a:rPr lang="it-IT" sz="1600" dirty="0">
                <a:solidFill>
                  <a:schemeClr val="bg1"/>
                </a:solidFill>
              </a:rPr>
              <a:t>:</a:t>
            </a:r>
          </a:p>
          <a:p>
            <a:endParaRPr lang="it-IT" sz="16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it-IT" sz="1600" dirty="0">
                <a:solidFill>
                  <a:schemeClr val="bg1"/>
                </a:solidFill>
              </a:rPr>
              <a:t>Title and </a:t>
            </a:r>
            <a:r>
              <a:rPr lang="it-IT" sz="1600" dirty="0" err="1">
                <a:solidFill>
                  <a:schemeClr val="bg1"/>
                </a:solidFill>
              </a:rPr>
              <a:t>name</a:t>
            </a:r>
            <a:endParaRPr lang="it-IT" sz="16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it-IT" sz="1600" dirty="0" err="1">
                <a:solidFill>
                  <a:schemeClr val="bg1"/>
                </a:solidFill>
              </a:rPr>
              <a:t>Type</a:t>
            </a:r>
            <a:r>
              <a:rPr lang="it-IT" sz="1600" dirty="0">
                <a:solidFill>
                  <a:schemeClr val="bg1"/>
                </a:solidFill>
              </a:rPr>
              <a:t> of </a:t>
            </a:r>
            <a:r>
              <a:rPr lang="it-IT" sz="1600" dirty="0" err="1">
                <a:solidFill>
                  <a:schemeClr val="bg1"/>
                </a:solidFill>
              </a:rPr>
              <a:t>organisation</a:t>
            </a:r>
            <a:r>
              <a:rPr lang="it-IT" sz="1600" dirty="0">
                <a:solidFill>
                  <a:schemeClr val="bg1"/>
                </a:solidFill>
              </a:rPr>
              <a:t>/stakeholder (</a:t>
            </a:r>
            <a:r>
              <a:rPr lang="it-IT" sz="1600" dirty="0" err="1">
                <a:solidFill>
                  <a:schemeClr val="bg1"/>
                </a:solidFill>
              </a:rPr>
              <a:t>see</a:t>
            </a:r>
            <a:r>
              <a:rPr lang="it-IT" sz="1600" dirty="0">
                <a:solidFill>
                  <a:schemeClr val="bg1"/>
                </a:solidFill>
              </a:rPr>
              <a:t> the </a:t>
            </a:r>
            <a:r>
              <a:rPr lang="it-IT" sz="1600" dirty="0" err="1">
                <a:solidFill>
                  <a:schemeClr val="bg1"/>
                </a:solidFill>
              </a:rPr>
              <a:t>previous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categories</a:t>
            </a:r>
            <a:r>
              <a:rPr lang="it-IT" sz="1600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it-IT" sz="1600" dirty="0">
                <a:solidFill>
                  <a:schemeClr val="bg1"/>
                </a:solidFill>
              </a:rPr>
              <a:t>A short </a:t>
            </a:r>
            <a:r>
              <a:rPr lang="it-IT" sz="1600" dirty="0" err="1">
                <a:solidFill>
                  <a:schemeClr val="bg1"/>
                </a:solidFill>
              </a:rPr>
              <a:t>description</a:t>
            </a:r>
            <a:endParaRPr lang="it-IT" sz="16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it-IT" sz="1600" dirty="0" err="1">
                <a:solidFill>
                  <a:schemeClr val="bg1"/>
                </a:solidFill>
              </a:rPr>
              <a:t>Address</a:t>
            </a:r>
            <a:r>
              <a:rPr lang="it-IT" sz="1600" dirty="0">
                <a:solidFill>
                  <a:schemeClr val="bg1"/>
                </a:solidFill>
              </a:rPr>
              <a:t> and country</a:t>
            </a: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it-IT" sz="1600" dirty="0">
                <a:solidFill>
                  <a:schemeClr val="bg1"/>
                </a:solidFill>
              </a:rPr>
              <a:t>Website, </a:t>
            </a:r>
            <a:r>
              <a:rPr lang="it-IT" sz="1600" dirty="0" err="1">
                <a:solidFill>
                  <a:schemeClr val="bg1"/>
                </a:solidFill>
              </a:rPr>
              <a:t>contact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person</a:t>
            </a:r>
            <a:r>
              <a:rPr lang="it-IT" sz="1600" dirty="0">
                <a:solidFill>
                  <a:schemeClr val="bg1"/>
                </a:solidFill>
              </a:rPr>
              <a:t>, email</a:t>
            </a: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it-IT" sz="1600" dirty="0" err="1">
                <a:solidFill>
                  <a:schemeClr val="bg1"/>
                </a:solidFill>
              </a:rPr>
              <a:t>Any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further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comment</a:t>
            </a:r>
            <a:endParaRPr lang="it-IT" sz="1600" dirty="0">
              <a:solidFill>
                <a:schemeClr val="bg1"/>
              </a:solidFill>
            </a:endParaRPr>
          </a:p>
          <a:p>
            <a:endParaRPr lang="it-IT" sz="1600" dirty="0">
              <a:solidFill>
                <a:schemeClr val="bg1"/>
              </a:solidFill>
            </a:endParaRPr>
          </a:p>
          <a:p>
            <a:endParaRPr lang="it-IT" sz="1600" dirty="0">
              <a:solidFill>
                <a:schemeClr val="bg1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603D801-F925-B24F-9ABF-1B03E383F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319" y="584791"/>
            <a:ext cx="2504586" cy="434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7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6A68333-823D-9744-8004-28A027EF26F6}"/>
              </a:ext>
            </a:extLst>
          </p:cNvPr>
          <p:cNvSpPr txBox="1"/>
          <p:nvPr/>
        </p:nvSpPr>
        <p:spPr>
          <a:xfrm>
            <a:off x="542998" y="128086"/>
            <a:ext cx="3125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Curricula/Courses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983D593-709C-2649-A01B-BAC85D1D5D4D}"/>
              </a:ext>
            </a:extLst>
          </p:cNvPr>
          <p:cNvSpPr txBox="1"/>
          <p:nvPr/>
        </p:nvSpPr>
        <p:spPr>
          <a:xfrm>
            <a:off x="542998" y="589751"/>
            <a:ext cx="80276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The Curricula/</a:t>
            </a:r>
            <a:r>
              <a:rPr lang="it-IT" dirty="0" err="1">
                <a:solidFill>
                  <a:schemeClr val="bg1"/>
                </a:solidFill>
              </a:rPr>
              <a:t>courses</a:t>
            </a:r>
            <a:r>
              <a:rPr lang="it-IT" dirty="0">
                <a:solidFill>
                  <a:schemeClr val="bg1"/>
                </a:solidFill>
              </a:rPr>
              <a:t> database </a:t>
            </a:r>
            <a:r>
              <a:rPr lang="it-IT" dirty="0" err="1">
                <a:solidFill>
                  <a:schemeClr val="bg1"/>
                </a:solidFill>
              </a:rPr>
              <a:t>complements</a:t>
            </a:r>
            <a:r>
              <a:rPr lang="it-IT" dirty="0">
                <a:solidFill>
                  <a:schemeClr val="bg1"/>
                </a:solidFill>
              </a:rPr>
              <a:t> the information on VET </a:t>
            </a:r>
            <a:r>
              <a:rPr lang="it-IT" dirty="0" err="1">
                <a:solidFill>
                  <a:schemeClr val="bg1"/>
                </a:solidFill>
              </a:rPr>
              <a:t>schools</a:t>
            </a:r>
            <a:r>
              <a:rPr lang="it-IT" dirty="0">
                <a:solidFill>
                  <a:schemeClr val="bg1"/>
                </a:solidFill>
              </a:rPr>
              <a:t>, VET providers and </a:t>
            </a:r>
            <a:r>
              <a:rPr lang="it-IT" dirty="0" err="1">
                <a:solidFill>
                  <a:schemeClr val="bg1"/>
                </a:solidFill>
              </a:rPr>
              <a:t>other</a:t>
            </a:r>
            <a:r>
              <a:rPr lang="it-IT" dirty="0">
                <a:solidFill>
                  <a:schemeClr val="bg1"/>
                </a:solidFill>
              </a:rPr>
              <a:t> educational providers in general. A </a:t>
            </a:r>
            <a:r>
              <a:rPr lang="it-IT" dirty="0" err="1">
                <a:solidFill>
                  <a:schemeClr val="bg1"/>
                </a:solidFill>
              </a:rPr>
              <a:t>search</a:t>
            </a:r>
            <a:r>
              <a:rPr lang="it-IT" dirty="0">
                <a:solidFill>
                  <a:schemeClr val="bg1"/>
                </a:solidFill>
              </a:rPr>
              <a:t> per “country”, “stakeholder </a:t>
            </a:r>
            <a:r>
              <a:rPr lang="it-IT" dirty="0" err="1">
                <a:solidFill>
                  <a:schemeClr val="bg1"/>
                </a:solidFill>
              </a:rPr>
              <a:t>type</a:t>
            </a:r>
            <a:r>
              <a:rPr lang="it-IT" dirty="0">
                <a:solidFill>
                  <a:schemeClr val="bg1"/>
                </a:solidFill>
              </a:rPr>
              <a:t>” and “</a:t>
            </a:r>
            <a:r>
              <a:rPr lang="it-IT" dirty="0" err="1">
                <a:solidFill>
                  <a:schemeClr val="bg1"/>
                </a:solidFill>
              </a:rPr>
              <a:t>keywords</a:t>
            </a:r>
            <a:r>
              <a:rPr lang="it-IT" dirty="0">
                <a:solidFill>
                  <a:schemeClr val="bg1"/>
                </a:solidFill>
              </a:rPr>
              <a:t>” </a:t>
            </a:r>
            <a:r>
              <a:rPr lang="it-IT" dirty="0" err="1">
                <a:solidFill>
                  <a:schemeClr val="bg1"/>
                </a:solidFill>
              </a:rPr>
              <a:t>is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foreseen</a:t>
            </a:r>
            <a:r>
              <a:rPr lang="it-IT" dirty="0">
                <a:solidFill>
                  <a:schemeClr val="bg1"/>
                </a:solidFill>
              </a:rPr>
              <a:t>. For </a:t>
            </a:r>
            <a:r>
              <a:rPr lang="it-IT" dirty="0" err="1">
                <a:solidFill>
                  <a:schemeClr val="bg1"/>
                </a:solidFill>
              </a:rPr>
              <a:t>each</a:t>
            </a:r>
            <a:r>
              <a:rPr lang="it-IT" dirty="0">
                <a:solidFill>
                  <a:schemeClr val="bg1"/>
                </a:solidFill>
              </a:rPr>
              <a:t> curriculum and </a:t>
            </a:r>
            <a:r>
              <a:rPr lang="it-IT" dirty="0" err="1">
                <a:solidFill>
                  <a:schemeClr val="bg1"/>
                </a:solidFill>
              </a:rPr>
              <a:t>course</a:t>
            </a:r>
            <a:r>
              <a:rPr lang="it-IT" dirty="0">
                <a:solidFill>
                  <a:schemeClr val="bg1"/>
                </a:solidFill>
              </a:rPr>
              <a:t> the </a:t>
            </a:r>
            <a:r>
              <a:rPr lang="it-IT" dirty="0" err="1">
                <a:solidFill>
                  <a:schemeClr val="bg1"/>
                </a:solidFill>
              </a:rPr>
              <a:t>following</a:t>
            </a:r>
            <a:r>
              <a:rPr lang="it-IT" dirty="0">
                <a:solidFill>
                  <a:schemeClr val="bg1"/>
                </a:solidFill>
              </a:rPr>
              <a:t> information </a:t>
            </a:r>
            <a:r>
              <a:rPr lang="it-IT" dirty="0" err="1">
                <a:solidFill>
                  <a:schemeClr val="bg1"/>
                </a:solidFill>
              </a:rPr>
              <a:t>is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provided</a:t>
            </a:r>
            <a:r>
              <a:rPr lang="it-IT" dirty="0">
                <a:solidFill>
                  <a:schemeClr val="bg1"/>
                </a:solidFill>
              </a:rPr>
              <a:t>:</a:t>
            </a:r>
          </a:p>
          <a:p>
            <a:endParaRPr lang="it-IT" sz="1600" dirty="0">
              <a:solidFill>
                <a:schemeClr val="bg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486" y="14515"/>
            <a:ext cx="1016000" cy="430458"/>
          </a:xfrm>
          <a:prstGeom prst="rect">
            <a:avLst/>
          </a:prstGeom>
        </p:spPr>
      </p:pic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1457865490"/>
              </p:ext>
            </p:extLst>
          </p:nvPr>
        </p:nvGraphicFramePr>
        <p:xfrm>
          <a:off x="2242457" y="1255486"/>
          <a:ext cx="6786842" cy="3888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744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486" y="14515"/>
            <a:ext cx="1016000" cy="430458"/>
          </a:xfrm>
          <a:prstGeom prst="rect">
            <a:avLst/>
          </a:prstGeom>
        </p:spPr>
      </p:pic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433949282"/>
              </p:ext>
            </p:extLst>
          </p:nvPr>
        </p:nvGraphicFramePr>
        <p:xfrm>
          <a:off x="1632857" y="118403"/>
          <a:ext cx="6691086" cy="4308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CasellaDiTesto 18"/>
          <p:cNvSpPr txBox="1"/>
          <p:nvPr/>
        </p:nvSpPr>
        <p:spPr>
          <a:xfrm>
            <a:off x="5196114" y="1873779"/>
            <a:ext cx="2917372" cy="13547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6911" tIns="166624" rIns="506911" bIns="64008" numCol="1" spcCol="1270" anchor="t" anchorCtr="0">
            <a:noAutofit/>
          </a:bodyPr>
          <a:lstStyle/>
          <a:p>
            <a:pPr marL="114300" lvl="2" indent="-57150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B0F0"/>
              </a:buClr>
              <a:buFont typeface="Arial"/>
              <a:buChar char="••"/>
            </a:pPr>
            <a:r>
              <a:rPr lang="it-IT" sz="900" dirty="0" err="1">
                <a:solidFill>
                  <a:srgbClr val="00B0F0"/>
                </a:solidFill>
              </a:rPr>
              <a:t>Milking</a:t>
            </a:r>
            <a:r>
              <a:rPr lang="it-IT" sz="900" dirty="0">
                <a:solidFill>
                  <a:srgbClr val="00B0F0"/>
                </a:solidFill>
              </a:rPr>
              <a:t> </a:t>
            </a:r>
            <a:r>
              <a:rPr lang="it-IT" sz="900" dirty="0" err="1">
                <a:solidFill>
                  <a:srgbClr val="00B0F0"/>
                </a:solidFill>
              </a:rPr>
              <a:t>assistant</a:t>
            </a:r>
            <a:endParaRPr lang="it-IT" sz="900" dirty="0">
              <a:solidFill>
                <a:srgbClr val="00B0F0"/>
              </a:solidFill>
            </a:endParaRPr>
          </a:p>
          <a:p>
            <a:pPr marL="114300" lvl="2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B0F0"/>
              </a:buClr>
              <a:buChar char="••"/>
            </a:pPr>
            <a:r>
              <a:rPr lang="it-IT" sz="900" kern="1200" dirty="0" err="1">
                <a:solidFill>
                  <a:srgbClr val="00B0F0"/>
                </a:solidFill>
              </a:rPr>
              <a:t>Pawn</a:t>
            </a:r>
            <a:r>
              <a:rPr lang="it-IT" sz="900" kern="1200" dirty="0">
                <a:solidFill>
                  <a:srgbClr val="00B0F0"/>
                </a:solidFill>
              </a:rPr>
              <a:t> in </a:t>
            </a:r>
            <a:r>
              <a:rPr lang="it-IT" sz="900" kern="1200" dirty="0" err="1">
                <a:solidFill>
                  <a:srgbClr val="00B0F0"/>
                </a:solidFill>
              </a:rPr>
              <a:t>cut</a:t>
            </a:r>
            <a:r>
              <a:rPr lang="it-IT" sz="900" kern="1200" dirty="0">
                <a:solidFill>
                  <a:srgbClr val="00B0F0"/>
                </a:solidFill>
              </a:rPr>
              <a:t> </a:t>
            </a:r>
            <a:r>
              <a:rPr lang="it-IT" sz="900" kern="1200" dirty="0" err="1">
                <a:solidFill>
                  <a:srgbClr val="00B0F0"/>
                </a:solidFill>
              </a:rPr>
              <a:t>flowers</a:t>
            </a:r>
            <a:r>
              <a:rPr lang="it-IT" sz="900" kern="1200" dirty="0">
                <a:solidFill>
                  <a:srgbClr val="00B0F0"/>
                </a:solidFill>
              </a:rPr>
              <a:t> </a:t>
            </a:r>
            <a:r>
              <a:rPr lang="it-IT" sz="900" kern="1200" dirty="0" err="1">
                <a:solidFill>
                  <a:srgbClr val="00B0F0"/>
                </a:solidFill>
              </a:rPr>
              <a:t>crops</a:t>
            </a:r>
            <a:endParaRPr lang="it-IT" sz="900" kern="1200" dirty="0">
              <a:solidFill>
                <a:srgbClr val="00B0F0"/>
              </a:solidFill>
            </a:endParaRPr>
          </a:p>
          <a:p>
            <a:pPr marL="114300" lvl="2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B0F0"/>
              </a:buClr>
              <a:buChar char="••"/>
            </a:pPr>
            <a:r>
              <a:rPr lang="it-IT" sz="900" kern="1200" dirty="0" err="1">
                <a:solidFill>
                  <a:srgbClr val="00B0F0"/>
                </a:solidFill>
              </a:rPr>
              <a:t>Pawn</a:t>
            </a:r>
            <a:r>
              <a:rPr lang="it-IT" sz="900" kern="1200" dirty="0">
                <a:solidFill>
                  <a:srgbClr val="00B0F0"/>
                </a:solidFill>
              </a:rPr>
              <a:t> in </a:t>
            </a:r>
            <a:r>
              <a:rPr lang="it-IT" sz="900" kern="1200" dirty="0" err="1">
                <a:solidFill>
                  <a:srgbClr val="00B0F0"/>
                </a:solidFill>
              </a:rPr>
              <a:t>fruit</a:t>
            </a:r>
            <a:r>
              <a:rPr lang="it-IT" sz="900" kern="1200" dirty="0">
                <a:solidFill>
                  <a:srgbClr val="00B0F0"/>
                </a:solidFill>
              </a:rPr>
              <a:t> </a:t>
            </a:r>
            <a:r>
              <a:rPr lang="it-IT" sz="900" kern="1200" dirty="0" err="1">
                <a:solidFill>
                  <a:srgbClr val="00B0F0"/>
                </a:solidFill>
              </a:rPr>
              <a:t>growing</a:t>
            </a:r>
            <a:endParaRPr lang="it-IT" sz="900" kern="1200" dirty="0">
              <a:solidFill>
                <a:srgbClr val="00B0F0"/>
              </a:solidFill>
            </a:endParaRPr>
          </a:p>
          <a:p>
            <a:pPr marL="114300" lvl="2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B0F0"/>
              </a:buClr>
              <a:buChar char="••"/>
            </a:pPr>
            <a:r>
              <a:rPr lang="it-IT" sz="900" kern="1200" dirty="0" err="1">
                <a:solidFill>
                  <a:srgbClr val="00B0F0"/>
                </a:solidFill>
              </a:rPr>
              <a:t>Pawn</a:t>
            </a:r>
            <a:r>
              <a:rPr lang="it-IT" sz="900" kern="1200" dirty="0">
                <a:solidFill>
                  <a:srgbClr val="00B0F0"/>
                </a:solidFill>
              </a:rPr>
              <a:t> in </a:t>
            </a:r>
            <a:r>
              <a:rPr lang="it-IT" sz="900" kern="1200" dirty="0" err="1">
                <a:solidFill>
                  <a:srgbClr val="00B0F0"/>
                </a:solidFill>
              </a:rPr>
              <a:t>herbaceous</a:t>
            </a:r>
            <a:r>
              <a:rPr lang="it-IT" sz="900" kern="1200" dirty="0">
                <a:solidFill>
                  <a:srgbClr val="00B0F0"/>
                </a:solidFill>
              </a:rPr>
              <a:t> </a:t>
            </a:r>
            <a:r>
              <a:rPr lang="it-IT" sz="900" kern="1200" dirty="0" err="1">
                <a:solidFill>
                  <a:srgbClr val="00B0F0"/>
                </a:solidFill>
              </a:rPr>
              <a:t>crops</a:t>
            </a:r>
            <a:endParaRPr lang="it-IT" sz="900" kern="1200" dirty="0">
              <a:solidFill>
                <a:srgbClr val="00B0F0"/>
              </a:solidFill>
            </a:endParaRPr>
          </a:p>
          <a:p>
            <a:pPr marL="114300" lvl="2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B0F0"/>
              </a:buClr>
              <a:buChar char="••"/>
            </a:pPr>
            <a:r>
              <a:rPr lang="it-IT" sz="900" kern="1200" dirty="0" err="1">
                <a:solidFill>
                  <a:srgbClr val="00B0F0"/>
                </a:solidFill>
              </a:rPr>
              <a:t>Pawn</a:t>
            </a:r>
            <a:r>
              <a:rPr lang="it-IT" sz="900" kern="1200" dirty="0">
                <a:solidFill>
                  <a:srgbClr val="00B0F0"/>
                </a:solidFill>
              </a:rPr>
              <a:t> in </a:t>
            </a:r>
            <a:r>
              <a:rPr lang="it-IT" sz="900" kern="1200" dirty="0" err="1">
                <a:solidFill>
                  <a:srgbClr val="00B0F0"/>
                </a:solidFill>
              </a:rPr>
              <a:t>horticulture</a:t>
            </a:r>
            <a:endParaRPr lang="it-IT" sz="900" kern="1200" dirty="0">
              <a:solidFill>
                <a:srgbClr val="00B0F0"/>
              </a:solidFill>
            </a:endParaRPr>
          </a:p>
          <a:p>
            <a:pPr marL="114300" lvl="2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B0F0"/>
              </a:buClr>
              <a:buChar char="••"/>
            </a:pPr>
            <a:r>
              <a:rPr lang="it-IT" sz="900" kern="1200" dirty="0" err="1">
                <a:solidFill>
                  <a:srgbClr val="00B0F0"/>
                </a:solidFill>
              </a:rPr>
              <a:t>Pawn</a:t>
            </a:r>
            <a:r>
              <a:rPr lang="it-IT" sz="900" kern="1200" dirty="0">
                <a:solidFill>
                  <a:srgbClr val="00B0F0"/>
                </a:solidFill>
              </a:rPr>
              <a:t> in </a:t>
            </a:r>
            <a:r>
              <a:rPr lang="it-IT" sz="900" kern="1200" dirty="0" err="1">
                <a:solidFill>
                  <a:srgbClr val="00B0F0"/>
                </a:solidFill>
              </a:rPr>
              <a:t>livestock</a:t>
            </a:r>
            <a:r>
              <a:rPr lang="it-IT" sz="900" kern="1200" dirty="0">
                <a:solidFill>
                  <a:srgbClr val="00B0F0"/>
                </a:solidFill>
              </a:rPr>
              <a:t> </a:t>
            </a:r>
            <a:r>
              <a:rPr lang="it-IT" sz="900" kern="1200" dirty="0" err="1">
                <a:solidFill>
                  <a:srgbClr val="00B0F0"/>
                </a:solidFill>
              </a:rPr>
              <a:t>farms</a:t>
            </a:r>
            <a:endParaRPr lang="it-IT" sz="900" kern="1200" dirty="0">
              <a:solidFill>
                <a:srgbClr val="00B0F0"/>
              </a:solidFill>
            </a:endParaRPr>
          </a:p>
          <a:p>
            <a:pPr marL="114300" lvl="2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B0F0"/>
              </a:buClr>
              <a:buChar char="••"/>
            </a:pPr>
            <a:r>
              <a:rPr lang="it-IT" sz="900" kern="1200" dirty="0" err="1">
                <a:solidFill>
                  <a:srgbClr val="00B0F0"/>
                </a:solidFill>
              </a:rPr>
              <a:t>Pedagogical</a:t>
            </a:r>
            <a:endParaRPr lang="it-IT" sz="900" kern="1200" dirty="0">
              <a:solidFill>
                <a:srgbClr val="00B0F0"/>
              </a:solidFill>
            </a:endParaRPr>
          </a:p>
          <a:p>
            <a:pPr marL="114300" lvl="2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B0F0"/>
              </a:buClr>
              <a:buChar char="••"/>
            </a:pPr>
            <a:r>
              <a:rPr lang="it-IT" sz="900" kern="1200" dirty="0">
                <a:solidFill>
                  <a:srgbClr val="00B0F0"/>
                </a:solidFill>
              </a:rPr>
              <a:t>Personal management; </a:t>
            </a:r>
            <a:r>
              <a:rPr lang="it-IT" sz="900" kern="1200" dirty="0" err="1">
                <a:solidFill>
                  <a:srgbClr val="00B0F0"/>
                </a:solidFill>
              </a:rPr>
              <a:t>research</a:t>
            </a:r>
            <a:r>
              <a:rPr lang="it-IT" sz="900" kern="1200" dirty="0">
                <a:solidFill>
                  <a:srgbClr val="00B0F0"/>
                </a:solidFill>
              </a:rPr>
              <a:t> and </a:t>
            </a:r>
            <a:r>
              <a:rPr lang="it-IT" sz="900" kern="1200" dirty="0" err="1">
                <a:solidFill>
                  <a:srgbClr val="00B0F0"/>
                </a:solidFill>
              </a:rPr>
              <a:t>development</a:t>
            </a:r>
            <a:r>
              <a:rPr lang="it-IT" sz="900" kern="1200" dirty="0">
                <a:solidFill>
                  <a:srgbClr val="00B0F0"/>
                </a:solidFill>
              </a:rPr>
              <a:t> (R&amp;D)</a:t>
            </a:r>
          </a:p>
          <a:p>
            <a:pPr marL="114300" lvl="2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B0F0"/>
              </a:buClr>
              <a:buChar char="••"/>
            </a:pPr>
            <a:r>
              <a:rPr lang="it-IT" sz="900" kern="1200" dirty="0" err="1">
                <a:solidFill>
                  <a:srgbClr val="00B0F0"/>
                </a:solidFill>
              </a:rPr>
              <a:t>Shepherd</a:t>
            </a:r>
            <a:r>
              <a:rPr lang="it-IT" sz="900" kern="1200" dirty="0">
                <a:solidFill>
                  <a:srgbClr val="00B0F0"/>
                </a:solidFill>
              </a:rPr>
              <a:t>/</a:t>
            </a:r>
            <a:r>
              <a:rPr lang="it-IT" sz="900" kern="1200" dirty="0" err="1">
                <a:solidFill>
                  <a:srgbClr val="00B0F0"/>
                </a:solidFill>
              </a:rPr>
              <a:t>shepherdess</a:t>
            </a:r>
            <a:endParaRPr lang="it-IT" sz="900" kern="1200" dirty="0">
              <a:solidFill>
                <a:srgbClr val="00B0F0"/>
              </a:solidFill>
            </a:endParaRPr>
          </a:p>
          <a:p>
            <a:pPr marL="114300" lvl="2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B0F0"/>
              </a:buClr>
              <a:buChar char="••"/>
            </a:pPr>
            <a:r>
              <a:rPr lang="it-IT" sz="900" kern="1200" dirty="0">
                <a:solidFill>
                  <a:srgbClr val="00B0F0"/>
                </a:solidFill>
              </a:rPr>
              <a:t>Socio-</a:t>
            </a:r>
            <a:r>
              <a:rPr lang="it-IT" sz="900" kern="1200" dirty="0" err="1">
                <a:solidFill>
                  <a:srgbClr val="00B0F0"/>
                </a:solidFill>
              </a:rPr>
              <a:t>communication</a:t>
            </a:r>
            <a:endParaRPr lang="it-IT" sz="900" kern="1200" dirty="0">
              <a:solidFill>
                <a:srgbClr val="00B0F0"/>
              </a:solidFill>
            </a:endParaRPr>
          </a:p>
          <a:p>
            <a:pPr marL="114300" lvl="2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B0F0"/>
              </a:buClr>
              <a:buChar char="••"/>
            </a:pPr>
            <a:r>
              <a:rPr lang="it-IT" sz="900" kern="1200" dirty="0">
                <a:solidFill>
                  <a:srgbClr val="00B0F0"/>
                </a:solidFill>
              </a:rPr>
              <a:t>Staff building</a:t>
            </a:r>
          </a:p>
          <a:p>
            <a:pPr marL="114300" lvl="2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B0F0"/>
              </a:buClr>
              <a:buChar char="••"/>
            </a:pPr>
            <a:r>
              <a:rPr lang="it-IT" sz="900" kern="1200" dirty="0">
                <a:solidFill>
                  <a:srgbClr val="00B0F0"/>
                </a:solidFill>
              </a:rPr>
              <a:t>Team </a:t>
            </a:r>
            <a:r>
              <a:rPr lang="it-IT" sz="900" kern="1200" dirty="0" err="1">
                <a:solidFill>
                  <a:srgbClr val="00B0F0"/>
                </a:solidFill>
              </a:rPr>
              <a:t>working</a:t>
            </a:r>
            <a:r>
              <a:rPr lang="it-IT" sz="900" kern="1200" dirty="0">
                <a:solidFill>
                  <a:srgbClr val="00B0F0"/>
                </a:solidFill>
              </a:rPr>
              <a:t> and </a:t>
            </a:r>
            <a:r>
              <a:rPr lang="it-IT" sz="900" kern="1200" dirty="0" err="1">
                <a:solidFill>
                  <a:srgbClr val="00B0F0"/>
                </a:solidFill>
              </a:rPr>
              <a:t>intrapersonal</a:t>
            </a:r>
            <a:endParaRPr lang="it-IT" sz="900" kern="1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336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486" y="14515"/>
            <a:ext cx="1016000" cy="430458"/>
          </a:xfrm>
          <a:prstGeom prst="rect">
            <a:avLst/>
          </a:prstGeom>
        </p:spPr>
      </p:pic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1494117476"/>
              </p:ext>
            </p:extLst>
          </p:nvPr>
        </p:nvGraphicFramePr>
        <p:xfrm>
          <a:off x="1480457" y="212745"/>
          <a:ext cx="6633029" cy="4182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9093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</TotalTime>
  <Words>1436</Words>
  <Application>Microsoft Macintosh PowerPoint</Application>
  <PresentationFormat>Presentazione su schermo (16:9)</PresentationFormat>
  <Paragraphs>119</Paragraphs>
  <Slides>16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Calibri</vt:lpstr>
      <vt:lpstr>Arial</vt:lpstr>
      <vt:lpstr>Courier New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Microsoft Office User</cp:lastModifiedBy>
  <cp:revision>52</cp:revision>
  <dcterms:modified xsi:type="dcterms:W3CDTF">2020-06-27T15:02:24Z</dcterms:modified>
</cp:coreProperties>
</file>