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37" r:id="rId2"/>
    <p:sldId id="458" r:id="rId3"/>
    <p:sldId id="457" r:id="rId4"/>
    <p:sldId id="462" r:id="rId5"/>
    <p:sldId id="459" r:id="rId6"/>
  </p:sldIdLst>
  <p:sldSz cx="12192000" cy="6858000"/>
  <p:notesSz cx="6878638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3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38187" y="2262401"/>
            <a:ext cx="11262783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8909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17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200008" y="226800"/>
            <a:ext cx="672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3" y="1840012"/>
            <a:ext cx="43688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23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6825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557617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8398409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654051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4488227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8322403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654051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4487567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8322403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80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199" y="1929608"/>
            <a:ext cx="5472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78705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200" y="1402557"/>
            <a:ext cx="112032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30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715200" y="233362"/>
            <a:ext cx="5348469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6436353" y="233377"/>
            <a:ext cx="5472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25980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0" y="0"/>
            <a:ext cx="12191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655524" y="230203"/>
            <a:ext cx="11257061" cy="791650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4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95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583095" y="1752601"/>
            <a:ext cx="11469204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592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7"/>
            <a:ext cx="11257061" cy="7916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717551" y="1933575"/>
            <a:ext cx="11197452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772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30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11361584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</a:p>
          <a:p>
            <a:pPr lvl="3"/>
            <a:r>
              <a:rPr lang="en-GB"/>
              <a:t>Vierde niveau</a:t>
            </a:r>
          </a:p>
          <a:p>
            <a:pPr lvl="4"/>
            <a:r>
              <a:rPr lang="en-GB"/>
              <a:t>Vijfde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82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9" name="Rechthoek 8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9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86125"/>
            <a:ext cx="10972800" cy="90487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noProof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1"/>
              <a:t>Click to edit Master subtitle style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046171"/>
            <a:ext cx="10972800" cy="840125"/>
          </a:xfrm>
        </p:spPr>
        <p:txBody>
          <a:bodyPr/>
          <a:lstStyle>
            <a:lvl1pPr>
              <a:defRPr sz="4400" noProof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altLang="en-US" noProof="1"/>
              <a:t>Click to edit Master title style</a:t>
            </a:r>
          </a:p>
        </p:txBody>
      </p:sp>
      <p:grpSp>
        <p:nvGrpSpPr>
          <p:cNvPr id="38964" name="Group 52"/>
          <p:cNvGrpSpPr>
            <a:grpSpLocks/>
          </p:cNvGrpSpPr>
          <p:nvPr/>
        </p:nvGrpSpPr>
        <p:grpSpPr bwMode="auto">
          <a:xfrm>
            <a:off x="-2117" y="1714500"/>
            <a:ext cx="12194117" cy="5143500"/>
            <a:chOff x="-1" y="1079"/>
            <a:chExt cx="5761" cy="3240"/>
          </a:xfrm>
        </p:grpSpPr>
        <p:pic>
          <p:nvPicPr>
            <p:cNvPr id="38963" name="Picture 51" descr="_UN_NL_k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227"/>
            <a:stretch>
              <a:fillRect/>
            </a:stretch>
          </p:blipFill>
          <p:spPr bwMode="auto">
            <a:xfrm>
              <a:off x="0" y="3779"/>
              <a:ext cx="57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59" name="Picture 47" descr="WUR-beeldstrip_PPT-templat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00"/>
              <a:ext cx="5760" cy="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-1" y="1079"/>
              <a:ext cx="5760" cy="0"/>
            </a:xfrm>
            <a:prstGeom prst="line">
              <a:avLst/>
            </a:prstGeom>
            <a:noFill/>
            <a:ln w="12700">
              <a:solidFill>
                <a:srgbClr val="80BA6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5172"/>
                </a:solidFill>
                <a:latin typeface="Calibri" pitchFamily="34" charset="0"/>
              </a:endParaRPr>
            </a:p>
          </p:txBody>
        </p:sp>
      </p:grpSp>
      <p:sp>
        <p:nvSpPr>
          <p:cNvPr id="38957" name="Line 45"/>
          <p:cNvSpPr>
            <a:spLocks noChangeShapeType="1"/>
          </p:cNvSpPr>
          <p:nvPr/>
        </p:nvSpPr>
        <p:spPr bwMode="auto">
          <a:xfrm>
            <a:off x="-2117" y="5995988"/>
            <a:ext cx="121920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517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3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391143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80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5351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6388100" y="1752601"/>
            <a:ext cx="552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05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6388100" y="1933575"/>
            <a:ext cx="552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38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717561" y="1828800"/>
            <a:ext cx="11205633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440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80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35011" y="2262401"/>
            <a:ext cx="11262783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Rechthoek 12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3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55524" y="230203"/>
            <a:ext cx="11257061" cy="791650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  <a:extLst/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561600" y="1843200"/>
            <a:ext cx="11361584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6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544" y="116633"/>
            <a:ext cx="8442796" cy="1304163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en-GB" sz="2400" b="1" dirty="0">
                <a:latin typeface="Times New Roman"/>
                <a:ea typeface="Times New Roman"/>
                <a:cs typeface="Times New Roman"/>
              </a:rPr>
              <a:t>FIELDS Project Meeting</a:t>
            </a:r>
            <a:br>
              <a:rPr lang="en-GB" sz="2400" b="1" dirty="0">
                <a:latin typeface="Times New Roman"/>
                <a:ea typeface="Times New Roman"/>
                <a:cs typeface="Times New Roman"/>
              </a:rPr>
            </a:br>
            <a:r>
              <a:rPr lang="en-GB" sz="2400" b="1" dirty="0">
                <a:latin typeface="Times New Roman"/>
                <a:ea typeface="Times New Roman"/>
                <a:cs typeface="Times New Roman"/>
              </a:rPr>
              <a:t>29 June 2020</a:t>
            </a:r>
            <a:endParaRPr lang="en-GB" sz="18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0" name="Tijdelijke aanduiding voor afbeelding 19"/>
          <p:cNvPicPr>
            <a:picLocks noGrp="1" noChangeAspect="1"/>
          </p:cNvPicPr>
          <p:nvPr>
            <p:ph type="pic" sz="quarter" idx="1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Tijdelijke aanduiding voor afbeelding 16"/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31EBDAC-E8E0-4368-87F5-B7369A37C7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dirty="0"/>
              <a:t>Jacques Trienekens -WUR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6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643" y="230204"/>
            <a:ext cx="8442796" cy="791650"/>
          </a:xfrm>
        </p:spPr>
        <p:txBody>
          <a:bodyPr/>
          <a:lstStyle/>
          <a:p>
            <a:r>
              <a:rPr lang="en-GB" dirty="0"/>
              <a:t>WP1 Skills needs identification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5904" y="1741960"/>
            <a:ext cx="10485120" cy="4089600"/>
          </a:xfrm>
        </p:spPr>
        <p:txBody>
          <a:bodyPr/>
          <a:lstStyle/>
          <a:p>
            <a:r>
              <a:rPr lang="en-GB" dirty="0"/>
              <a:t>WP1 Tasks</a:t>
            </a:r>
          </a:p>
          <a:p>
            <a:pPr lvl="1"/>
            <a:r>
              <a:rPr lang="en-GB" dirty="0"/>
              <a:t>T1.1 - State of the art training and education and skill needs (per country) (M1-M6)</a:t>
            </a:r>
          </a:p>
          <a:p>
            <a:pPr lvl="1"/>
            <a:r>
              <a:rPr lang="en-GB" dirty="0"/>
              <a:t>T1.2 – VET list and classification (per country) (M1-M6)</a:t>
            </a:r>
          </a:p>
          <a:p>
            <a:pPr lvl="1"/>
            <a:r>
              <a:rPr lang="en-GB" dirty="0"/>
              <a:t>T1.3 – Skill needs identification through focus groups (M2-M9)</a:t>
            </a:r>
          </a:p>
          <a:p>
            <a:pPr lvl="1"/>
            <a:r>
              <a:rPr lang="en-GB" dirty="0"/>
              <a:t>T1.4 – Web-based questionnaire design (M9-M12)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T1.5 – Scenarios on present and future skills (M8-M15)</a:t>
            </a:r>
          </a:p>
        </p:txBody>
      </p:sp>
    </p:spTree>
    <p:extLst>
      <p:ext uri="{BB962C8B-B14F-4D97-AF65-F5344CB8AC3E}">
        <p14:creationId xmlns:p14="http://schemas.microsoft.com/office/powerpoint/2010/main" val="140730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069" y="120477"/>
            <a:ext cx="9603333" cy="598851"/>
          </a:xfrm>
        </p:spPr>
        <p:txBody>
          <a:bodyPr/>
          <a:lstStyle/>
          <a:p>
            <a:r>
              <a:rPr lang="en-GB" sz="2400" dirty="0"/>
              <a:t>Task 1.5 Scenario Development, WP1 inputs and deliverable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0496" y="1042620"/>
            <a:ext cx="10351008" cy="4772760"/>
          </a:xfrm>
        </p:spPr>
        <p:txBody>
          <a:bodyPr/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nl-NL" sz="1800" u="sng" dirty="0"/>
              <a:t>Input </a:t>
            </a:r>
            <a:r>
              <a:rPr lang="nl-NL" sz="1800" u="sng" dirty="0" err="1"/>
              <a:t>task</a:t>
            </a:r>
            <a:r>
              <a:rPr lang="nl-NL" sz="1800" u="sng" dirty="0"/>
              <a:t> T1.1/D1.1-D1.2</a:t>
            </a:r>
            <a:r>
              <a:rPr lang="nl-NL" sz="1800" dirty="0"/>
              <a:t>: </a:t>
            </a:r>
            <a:r>
              <a:rPr lang="nl-NL" sz="1800" dirty="0" err="1"/>
              <a:t>current</a:t>
            </a:r>
            <a:r>
              <a:rPr lang="nl-NL" sz="1800" dirty="0"/>
              <a:t> trends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policies</a:t>
            </a:r>
            <a:r>
              <a:rPr lang="nl-NL" sz="1800" dirty="0"/>
              <a:t> on </a:t>
            </a:r>
            <a:r>
              <a:rPr lang="nl-NL" sz="1800" dirty="0" err="1"/>
              <a:t>sustainability</a:t>
            </a:r>
            <a:r>
              <a:rPr lang="nl-NL" sz="1800" dirty="0"/>
              <a:t>, bio-</a:t>
            </a:r>
            <a:r>
              <a:rPr lang="nl-NL" sz="1800" dirty="0" err="1"/>
              <a:t>economy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digitalisation</a:t>
            </a:r>
            <a:r>
              <a:rPr lang="nl-NL" sz="1800" dirty="0"/>
              <a:t> (D1.1), </a:t>
            </a:r>
            <a:r>
              <a:rPr lang="en-GB" sz="1800" dirty="0"/>
              <a:t>past national and EU based projects, EU policy papers, reports, best practices (D1.2). (in agri-food and forestry) 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sz="1800" u="sng" dirty="0"/>
              <a:t>Input tasks T1.3/D1.5 and T1.4/D1.7</a:t>
            </a:r>
            <a:r>
              <a:rPr lang="en-GB" sz="1800" dirty="0"/>
              <a:t>: trends/challenges agri-food and forestry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b="1" dirty="0"/>
              <a:t>D1.8 Trends in </a:t>
            </a:r>
            <a:r>
              <a:rPr lang="en-GB" sz="1800" b="1" u="sng" dirty="0"/>
              <a:t>digitalization, </a:t>
            </a:r>
            <a:r>
              <a:rPr lang="en-GB" sz="1800" b="1" u="sng" dirty="0" err="1"/>
              <a:t>bioeconomics</a:t>
            </a:r>
            <a:r>
              <a:rPr lang="en-GB" sz="1800" b="1" dirty="0"/>
              <a:t>, </a:t>
            </a:r>
            <a:r>
              <a:rPr lang="en-GB" sz="1800" b="1" dirty="0" err="1"/>
              <a:t>systainability</a:t>
            </a:r>
            <a:r>
              <a:rPr lang="en-GB" sz="1800" b="1" dirty="0"/>
              <a:t> (,soft </a:t>
            </a:r>
            <a:r>
              <a:rPr lang="en-GB" sz="1800" b="1" dirty="0" err="1"/>
              <a:t>skills+entrepreneurship</a:t>
            </a:r>
            <a:r>
              <a:rPr lang="en-GB" sz="1800" b="1" dirty="0"/>
              <a:t>?) (covering the value chain)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b="1" dirty="0"/>
              <a:t>D1.8 Scenario development (3 on EU level and 3 on country level)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u="sng" dirty="0"/>
              <a:t>Input T1.3/D1.5 </a:t>
            </a:r>
            <a:r>
              <a:rPr lang="nl-NL" sz="1800" u="sng" dirty="0" err="1"/>
              <a:t>and</a:t>
            </a:r>
            <a:r>
              <a:rPr lang="nl-NL" sz="1800" u="sng" dirty="0"/>
              <a:t> T1.4/D1.7</a:t>
            </a:r>
            <a:r>
              <a:rPr lang="nl-NL" sz="1800" dirty="0"/>
              <a:t>: </a:t>
            </a:r>
            <a:r>
              <a:rPr lang="nl-NL" sz="1800" dirty="0" err="1"/>
              <a:t>Skill</a:t>
            </a:r>
            <a:r>
              <a:rPr lang="nl-NL" sz="1800" dirty="0"/>
              <a:t> </a:t>
            </a:r>
            <a:r>
              <a:rPr lang="nl-NL" sz="1800" dirty="0" err="1"/>
              <a:t>needs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training </a:t>
            </a:r>
            <a:r>
              <a:rPr lang="nl-NL" sz="1800" dirty="0" err="1"/>
              <a:t>needs</a:t>
            </a:r>
            <a:r>
              <a:rPr lang="nl-NL" sz="1800" dirty="0"/>
              <a:t> </a:t>
            </a:r>
            <a:endParaRPr lang="en-GB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800" u="sng" dirty="0"/>
              <a:t>Input T1.1/D1.2, T1.3/D1.5, T1.4/D1.7</a:t>
            </a:r>
            <a:r>
              <a:rPr lang="en-GB" sz="1800" dirty="0"/>
              <a:t>: State of the art of education and training methods and analysis of best practices in education and training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b="1" dirty="0"/>
              <a:t>D1.8 Education and skills policies (harmonized over EU) for different scenarios (general, will be further worked out in WP2.3)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6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7173-842B-455F-AAB1-D6F6E14D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Additional</a:t>
            </a:r>
            <a:r>
              <a:rPr lang="nl-NL" dirty="0"/>
              <a:t> </a:t>
            </a:r>
            <a:r>
              <a:rPr lang="nl-NL" dirty="0" err="1"/>
              <a:t>inputs</a:t>
            </a:r>
            <a:r>
              <a:rPr lang="nl-NL" dirty="0"/>
              <a:t> </a:t>
            </a:r>
            <a:r>
              <a:rPr lang="nl-NL" dirty="0" err="1"/>
              <a:t>needed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0324A-3C1F-4F15-BFE1-3DCA0E0F78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01" y="1176881"/>
            <a:ext cx="11361584" cy="4089600"/>
          </a:xfrm>
        </p:spPr>
        <p:txBody>
          <a:bodyPr/>
          <a:lstStyle/>
          <a:p>
            <a:pPr lvl="0">
              <a:lnSpc>
                <a:spcPct val="12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Trends and scenarios (additional to information provided by D.1.1/D1.5/D1.7)</a:t>
            </a:r>
          </a:p>
          <a:p>
            <a:pPr marL="800100" lvl="1" indent="-342900">
              <a:lnSpc>
                <a:spcPct val="125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EU Foresight reports agri-food sector, including growth strategies related to sustainability.</a:t>
            </a:r>
          </a:p>
          <a:p>
            <a:pPr marL="800100" lvl="1" indent="-342900">
              <a:lnSpc>
                <a:spcPct val="125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EU/country reports/publications on developments in Sustainability, Digitalisation, Bio-economy, (Soft skills and entrepreneurship)</a:t>
            </a:r>
          </a:p>
          <a:p>
            <a:pPr marL="800100" lvl="1" indent="-342900">
              <a:lnSpc>
                <a:spcPct val="125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EU/country reports/publications on status and development of farm and value chain business models (e.g. family/corporate, size, organization (e.g. coops), product diversification, markets, etc.)</a:t>
            </a:r>
          </a:p>
          <a:p>
            <a:pPr marL="12700">
              <a:lnSpc>
                <a:spcPct val="12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sz="2000" dirty="0">
                <a:cs typeface="Times New Roman" panose="02020603050405020304" pitchFamily="18" charset="0"/>
              </a:rPr>
              <a:t>S</a:t>
            </a:r>
            <a:r>
              <a:rPr lang="en-GB" sz="2000" dirty="0">
                <a:cs typeface="Times New Roman" panose="02020603050405020304" pitchFamily="18" charset="0"/>
              </a:rPr>
              <a:t>kills and training needs</a:t>
            </a:r>
          </a:p>
          <a:p>
            <a:pPr marL="800100" lvl="1" indent="-342900">
              <a:lnSpc>
                <a:spcPct val="125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nl-NL" sz="2000" dirty="0" err="1">
                <a:cs typeface="Times New Roman" panose="02020603050405020304" pitchFamily="18" charset="0"/>
              </a:rPr>
              <a:t>Reports</a:t>
            </a:r>
            <a:r>
              <a:rPr lang="nl-NL" sz="2000" dirty="0">
                <a:cs typeface="Times New Roman" panose="02020603050405020304" pitchFamily="18" charset="0"/>
              </a:rPr>
              <a:t>/</a:t>
            </a:r>
            <a:r>
              <a:rPr lang="nl-NL" sz="2000" dirty="0" err="1">
                <a:cs typeface="Times New Roman" panose="02020603050405020304" pitchFamily="18" charset="0"/>
              </a:rPr>
              <a:t>publications</a:t>
            </a:r>
            <a:r>
              <a:rPr lang="nl-NL" sz="2000" dirty="0">
                <a:cs typeface="Times New Roman" panose="02020603050405020304" pitchFamily="18" charset="0"/>
              </a:rPr>
              <a:t> (EU </a:t>
            </a:r>
            <a:r>
              <a:rPr lang="nl-NL" sz="2000" dirty="0" err="1">
                <a:cs typeface="Times New Roman" panose="02020603050405020304" pitchFamily="18" charset="0"/>
              </a:rPr>
              <a:t>and</a:t>
            </a:r>
            <a:r>
              <a:rPr lang="nl-NL" sz="2000" dirty="0">
                <a:cs typeface="Times New Roman" panose="02020603050405020304" pitchFamily="18" charset="0"/>
              </a:rPr>
              <a:t> sector/</a:t>
            </a:r>
            <a:r>
              <a:rPr lang="nl-NL" sz="2000" dirty="0" err="1">
                <a:cs typeface="Times New Roman" panose="02020603050405020304" pitchFamily="18" charset="0"/>
              </a:rPr>
              <a:t>region</a:t>
            </a:r>
            <a:r>
              <a:rPr lang="nl-NL" sz="2000" dirty="0">
                <a:cs typeface="Times New Roman" panose="02020603050405020304" pitchFamily="18" charset="0"/>
              </a:rPr>
              <a:t>/business model </a:t>
            </a:r>
            <a:r>
              <a:rPr lang="nl-NL" sz="2000" dirty="0" err="1">
                <a:cs typeface="Times New Roman" panose="02020603050405020304" pitchFamily="18" charset="0"/>
              </a:rPr>
              <a:t>specific</a:t>
            </a:r>
            <a:r>
              <a:rPr lang="nl-NL" sz="2000" dirty="0">
                <a:cs typeface="Times New Roman" panose="02020603050405020304" pitchFamily="18" charset="0"/>
              </a:rPr>
              <a:t>, </a:t>
            </a:r>
            <a:r>
              <a:rPr lang="nl-NL" sz="2000" dirty="0" err="1">
                <a:cs typeface="Times New Roman" panose="02020603050405020304" pitchFamily="18" charset="0"/>
              </a:rPr>
              <a:t>complementary</a:t>
            </a:r>
            <a:r>
              <a:rPr lang="nl-NL" sz="2000" dirty="0">
                <a:cs typeface="Times New Roman" panose="02020603050405020304" pitchFamily="18" charset="0"/>
              </a:rPr>
              <a:t> </a:t>
            </a:r>
            <a:r>
              <a:rPr lang="nl-NL" sz="2000" dirty="0" err="1">
                <a:cs typeface="Times New Roman" panose="02020603050405020304" pitchFamily="18" charset="0"/>
              </a:rPr>
              <a:t>to</a:t>
            </a:r>
            <a:r>
              <a:rPr lang="nl-NL" sz="2000" dirty="0">
                <a:cs typeface="Times New Roman" panose="02020603050405020304" pitchFamily="18" charset="0"/>
              </a:rPr>
              <a:t> D1.5 </a:t>
            </a:r>
            <a:r>
              <a:rPr lang="nl-NL" sz="2000" dirty="0" err="1">
                <a:cs typeface="Times New Roman" panose="02020603050405020304" pitchFamily="18" charset="0"/>
              </a:rPr>
              <a:t>and</a:t>
            </a:r>
            <a:r>
              <a:rPr lang="nl-NL" sz="2000" dirty="0">
                <a:cs typeface="Times New Roman" panose="02020603050405020304" pitchFamily="18" charset="0"/>
              </a:rPr>
              <a:t> D1.7 output)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1287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271F-B47E-4A4B-88F8-53F677D9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Next steps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challenges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4439D-07F9-4B9F-9A77-9A1F478354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sz="2800" dirty="0" err="1"/>
              <a:t>Identify</a:t>
            </a:r>
            <a:r>
              <a:rPr lang="nl-NL" sz="2800" dirty="0"/>
              <a:t> </a:t>
            </a:r>
            <a:r>
              <a:rPr lang="nl-NL" sz="2800" dirty="0" err="1"/>
              <a:t>main</a:t>
            </a:r>
            <a:r>
              <a:rPr lang="nl-NL" sz="2800" dirty="0"/>
              <a:t> drivers </a:t>
            </a:r>
            <a:r>
              <a:rPr lang="nl-NL" sz="2800" dirty="0" err="1"/>
              <a:t>for</a:t>
            </a:r>
            <a:r>
              <a:rPr lang="nl-NL" sz="2800" dirty="0"/>
              <a:t> scenario analysis (</a:t>
            </a:r>
            <a:r>
              <a:rPr lang="nl-NL" sz="2800" dirty="0" err="1"/>
              <a:t>economic</a:t>
            </a:r>
            <a:r>
              <a:rPr lang="nl-NL" sz="2800" dirty="0"/>
              <a:t>, </a:t>
            </a:r>
            <a:r>
              <a:rPr lang="nl-NL" sz="2800" dirty="0" err="1"/>
              <a:t>social</a:t>
            </a:r>
            <a:r>
              <a:rPr lang="nl-NL" sz="2800" dirty="0"/>
              <a:t>/</a:t>
            </a:r>
            <a:r>
              <a:rPr lang="nl-NL" sz="2800" dirty="0" err="1"/>
              <a:t>cultural</a:t>
            </a:r>
            <a:r>
              <a:rPr lang="nl-NL" sz="2800" dirty="0"/>
              <a:t>, </a:t>
            </a:r>
            <a:r>
              <a:rPr lang="nl-NL" sz="2800" dirty="0" err="1"/>
              <a:t>political</a:t>
            </a:r>
            <a:r>
              <a:rPr lang="nl-NL" sz="2800" dirty="0"/>
              <a:t>/</a:t>
            </a:r>
            <a:r>
              <a:rPr lang="nl-NL" sz="2800" dirty="0" err="1"/>
              <a:t>legal</a:t>
            </a:r>
            <a:r>
              <a:rPr lang="nl-NL" sz="2800" dirty="0"/>
              <a:t>, </a:t>
            </a:r>
            <a:r>
              <a:rPr lang="nl-NL" sz="2800" dirty="0" err="1"/>
              <a:t>technical</a:t>
            </a:r>
            <a:r>
              <a:rPr lang="nl-NL" sz="2800" dirty="0"/>
              <a:t>, </a:t>
            </a:r>
            <a:r>
              <a:rPr lang="nl-NL" sz="2800" dirty="0" err="1"/>
              <a:t>environmental</a:t>
            </a:r>
            <a:r>
              <a:rPr lang="nl-NL" sz="2800" dirty="0"/>
              <a:t>)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/>
              <a:t>Will </a:t>
            </a:r>
            <a:r>
              <a:rPr lang="nl-NL" sz="2800" dirty="0" err="1"/>
              <a:t>skill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training </a:t>
            </a:r>
            <a:r>
              <a:rPr lang="nl-NL" sz="2800" dirty="0" err="1"/>
              <a:t>needs</a:t>
            </a:r>
            <a:r>
              <a:rPr lang="nl-NL" sz="2800" dirty="0"/>
              <a:t> </a:t>
            </a:r>
            <a:r>
              <a:rPr lang="nl-NL" sz="2800" dirty="0" err="1"/>
              <a:t>identified</a:t>
            </a:r>
            <a:r>
              <a:rPr lang="nl-NL" sz="2800" dirty="0"/>
              <a:t> in </a:t>
            </a:r>
            <a:r>
              <a:rPr lang="nl-NL" sz="2800" dirty="0" err="1"/>
              <a:t>tasks</a:t>
            </a:r>
            <a:r>
              <a:rPr lang="nl-NL" sz="2800" dirty="0"/>
              <a:t> 1.3 </a:t>
            </a:r>
            <a:r>
              <a:rPr lang="nl-NL" sz="2800" dirty="0" err="1"/>
              <a:t>and</a:t>
            </a:r>
            <a:r>
              <a:rPr lang="nl-NL" sz="2800" dirty="0"/>
              <a:t> 1.4 fit </a:t>
            </a:r>
            <a:r>
              <a:rPr lang="nl-NL" sz="2800" dirty="0" err="1"/>
              <a:t>with</a:t>
            </a:r>
            <a:r>
              <a:rPr lang="nl-NL" sz="2800" dirty="0"/>
              <a:t> </a:t>
            </a:r>
            <a:r>
              <a:rPr lang="nl-NL" sz="2800" dirty="0" err="1"/>
              <a:t>scenarios</a:t>
            </a:r>
            <a:r>
              <a:rPr lang="nl-NL" sz="2800" dirty="0"/>
              <a:t>?</a:t>
            </a:r>
          </a:p>
          <a:p>
            <a:endParaRPr lang="nl-NL" sz="2800" dirty="0"/>
          </a:p>
          <a:p>
            <a:r>
              <a:rPr lang="nl-NL" sz="2800" dirty="0"/>
              <a:t>.....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64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ageningen UR">
  <a:themeElements>
    <a:clrScheme name="WHUK - 010412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948A8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410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Verdana</vt:lpstr>
      <vt:lpstr>Wingdings</vt:lpstr>
      <vt:lpstr>Wageningen UR</vt:lpstr>
      <vt:lpstr>FIELDS Project Meeting 29 June 2020</vt:lpstr>
      <vt:lpstr>WP1 Skills needs identification</vt:lpstr>
      <vt:lpstr>Task 1.5 Scenario Development, WP1 inputs and deliverable</vt:lpstr>
      <vt:lpstr>Additional inputs needed</vt:lpstr>
      <vt:lpstr>Next steps and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Skills needs identification</dc:title>
  <dc:creator>Trienekens, Jacques</dc:creator>
  <cp:lastModifiedBy>Trienekens, Jacques</cp:lastModifiedBy>
  <cp:revision>15</cp:revision>
  <cp:lastPrinted>2020-06-29T10:58:29Z</cp:lastPrinted>
  <dcterms:created xsi:type="dcterms:W3CDTF">2020-01-30T10:23:57Z</dcterms:created>
  <dcterms:modified xsi:type="dcterms:W3CDTF">2020-06-29T10:58:33Z</dcterms:modified>
</cp:coreProperties>
</file>