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3" r:id="rId3"/>
    <p:sldId id="294" r:id="rId4"/>
    <p:sldId id="298" r:id="rId5"/>
    <p:sldId id="299" r:id="rId6"/>
    <p:sldId id="300" r:id="rId7"/>
    <p:sldId id="301" r:id="rId8"/>
    <p:sldId id="30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C8CF-4C5E-43D9-8937-650BEFB26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005B0-44CF-47A0-A47D-28EB245C1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1A5A-746F-4B17-A6FF-8005DDAA7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D72F2-C6AA-4F52-AA53-420A7E84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EBCE9-BCB8-4A4F-9820-206A178E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120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B3429-43EF-4340-93AD-2F8324B5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795BD-C511-4085-837A-81E385E0C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B61C-8BB2-42A2-A22D-D39BB644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DAE29-A6FB-4153-8CED-420B09F4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FFF97-A301-4A0E-8B80-0E21821F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5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F7480-060A-411A-BB97-6383C153D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C745C-43F8-4698-8C51-62601CDF2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8587-10C3-4D59-AF78-595A802F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8269E-E02C-4EC5-B21E-8A629A8B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2DCA-0BCB-46A4-B639-0917F139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289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3C99-42F1-4FF4-9487-DFF35351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393D-5BB0-4081-A79E-06A2C28A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E4E3-18CE-4184-8930-BCB79DFF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7C66-0B48-414F-BBA5-16AF8C7C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415D-EAE5-4218-BF21-D7EA8C55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9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3E4F-C53A-4AFF-814D-D2F2683F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7ABC-20F1-46B4-90C9-D1753C92D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B92C-6488-4A4B-836E-5E799AA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F86E-038D-474A-B94E-31BEC3BA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DF5A-FB13-42A9-92BD-563E860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442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A416-D3B3-4718-A333-55488C2D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21B1-91A6-412D-8DE1-512CCDE07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A8E32-CEE5-465E-A506-4602FBF5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10418-A505-4148-BEC9-54AD3D3B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44A5F-19A4-4C87-9161-3589A0BF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EF8D7-BC39-41EF-8520-FE157C90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9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57F0-8B43-4531-991E-EE4490B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0DA63-46A4-439C-9408-4DB4A4AB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C46E5-117B-4E33-B088-103C80B2A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BC996-31F9-423D-9B77-FC447A555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A8F79-A170-4225-9F8F-5818AB299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3A4DB-9109-4632-9842-810D07B3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00CD8-8403-418E-A0DE-E71BEAEA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D5BD2-173F-4A90-ABBD-19B707C5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25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D76-0569-40A7-8D81-C4F4B5C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D05A1-0F03-4827-95A9-4178453C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CA88C-69B2-439C-BB42-A00143FF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36754-B6E1-4BE3-B6CB-EF84DBE4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920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F4E24-E095-4415-908C-901EF142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DE26D-2943-4D4D-8AFE-3323134B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F5C1-C18A-41B5-A25C-CC0276AA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8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3ABC-2E97-4879-817F-21F2361A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9FE5A-281E-481F-B2B4-741EC65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4F36D-9CEA-4125-B09C-6075CF63F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3FE30-6C16-4FF6-9C50-9BE519B5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0309D-46A6-4C81-8FD8-58194DE9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C1A33-E598-4C96-A7F5-4EF12E7A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90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6D0C-1708-4D94-99DF-2E334B8F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1B6B6-A3DC-41DE-BA18-B15F5D0B8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27536-34E0-4FB2-897D-F60433929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0E5CC-8449-4512-8983-7D018DF3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FAFF6-73AB-4FF2-8AC1-A52D8224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74D9D-CAA7-4DEC-8EF5-1B84A2FD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47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8682E-E8B2-428B-9F99-E2B6E1F4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CF42-1DE4-427A-A20A-656E7200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93696-8A91-472A-BD4C-FAE146F5F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396E-48CA-45E3-98F2-890417B0E236}" type="datetimeFigureOut">
              <a:rPr lang="en-IE" smtClean="0"/>
              <a:t>29/06/2020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53F6-1730-4B5D-9753-1963D32F6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558E-1CC4-48A3-9B58-C0F38DAAB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8490-9F33-4B58-91C5-F2B10626C42F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7BA50-F458-46E4-9770-3581AC465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4660" r="13015" b="3803"/>
          <a:stretch/>
        </p:blipFill>
        <p:spPr>
          <a:xfrm>
            <a:off x="11353800" y="5953678"/>
            <a:ext cx="623046" cy="8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DA7B6-EDA8-4839-B0F4-A0520C2A7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4660" r="13015" b="3803"/>
          <a:stretch/>
        </p:blipFill>
        <p:spPr>
          <a:xfrm>
            <a:off x="469784" y="167780"/>
            <a:ext cx="1181189" cy="1526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8153F-5881-4953-97F7-A3B66980C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67" y="557892"/>
            <a:ext cx="2308212" cy="746572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D7A30203-B486-41C3-A531-A1B8B9C3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973" y="2794739"/>
            <a:ext cx="8680704" cy="1268522"/>
          </a:xfrm>
        </p:spPr>
        <p:txBody>
          <a:bodyPr>
            <a:noAutofit/>
          </a:bodyPr>
          <a:lstStyle/>
          <a:p>
            <a:r>
              <a:rPr lang="en-US" sz="4400" dirty="0"/>
              <a:t>WP1 – Bottom Up Surveys</a:t>
            </a:r>
          </a:p>
        </p:txBody>
      </p:sp>
    </p:spTree>
    <p:extLst>
      <p:ext uri="{BB962C8B-B14F-4D97-AF65-F5344CB8AC3E}">
        <p14:creationId xmlns:p14="http://schemas.microsoft.com/office/powerpoint/2010/main" val="214282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 Up Surveys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Deliverables: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Web-based Survey in the following languages:</a:t>
            </a:r>
          </a:p>
          <a:p>
            <a:pPr marL="0" indent="0">
              <a:buNone/>
            </a:pPr>
            <a:r>
              <a:rPr lang="en-US" dirty="0"/>
              <a:t>       English, German, French, Greek, Italian, Dutch, Spanish,    </a:t>
            </a:r>
          </a:p>
          <a:p>
            <a:pPr marL="0" indent="0">
              <a:buNone/>
            </a:pPr>
            <a:r>
              <a:rPr lang="en-US" dirty="0"/>
              <a:t>       Slovenian and Finnish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Due October 2020 (M10)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Survey Analysis Report (English Only)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Due December 2020 (M12)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82475-F0E8-454E-8F2F-F667A7A5F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4660" r="13015" b="3803"/>
          <a:stretch/>
        </p:blipFill>
        <p:spPr>
          <a:xfrm>
            <a:off x="11353800" y="5953678"/>
            <a:ext cx="623046" cy="8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T1.4  Bottom Up Surveys - Proposal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8FB9-8C14-4B4C-89E4-04D5BBE9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79" y="1690687"/>
            <a:ext cx="10515600" cy="4290663"/>
          </a:xfrm>
        </p:spPr>
        <p:txBody>
          <a:bodyPr/>
          <a:lstStyle/>
          <a:p>
            <a:pPr marL="0" indent="0">
              <a:buNone/>
            </a:pPr>
            <a:r>
              <a:rPr lang="en-IE" b="1" u="sng" dirty="0"/>
              <a:t>Structure</a:t>
            </a:r>
          </a:p>
          <a:p>
            <a:pPr marL="0" indent="0">
              <a:buNone/>
            </a:pPr>
            <a:r>
              <a:rPr lang="en-US" dirty="0"/>
              <a:t>It is proposed to break the survey into 5 sections as follows: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General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Skills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Education &amp;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Industry Insights</a:t>
            </a:r>
          </a:p>
        </p:txBody>
      </p:sp>
    </p:spTree>
    <p:extLst>
      <p:ext uri="{BB962C8B-B14F-4D97-AF65-F5344CB8AC3E}">
        <p14:creationId xmlns:p14="http://schemas.microsoft.com/office/powerpoint/2010/main" val="182431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3D53E-7432-404A-9246-AE40C2A2B2E3}"/>
              </a:ext>
            </a:extLst>
          </p:cNvPr>
          <p:cNvSpPr/>
          <p:nvPr/>
        </p:nvSpPr>
        <p:spPr>
          <a:xfrm>
            <a:off x="459298" y="1985661"/>
            <a:ext cx="6201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Section 1 - Introductions</a:t>
            </a:r>
          </a:p>
          <a:p>
            <a:endParaRPr lang="en-IE" sz="2800" dirty="0"/>
          </a:p>
          <a:p>
            <a:r>
              <a:rPr lang="en-IE" sz="2800" dirty="0"/>
              <a:t>This section gives a broad overview of </a:t>
            </a:r>
          </a:p>
          <a:p>
            <a:r>
              <a:rPr lang="en-IE" sz="2800" dirty="0"/>
              <a:t>the project and outlines the following.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Project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Contact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Confidentiality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Data protection – opt in clause</a:t>
            </a:r>
          </a:p>
        </p:txBody>
      </p:sp>
      <p:sp>
        <p:nvSpPr>
          <p:cNvPr id="3" name="Τίτλος 6">
            <a:extLst>
              <a:ext uri="{FF2B5EF4-FFF2-40B4-BE49-F238E27FC236}">
                <a16:creationId xmlns:a16="http://schemas.microsoft.com/office/drawing/2014/main" id="{9A7CA410-F678-425E-972C-0C003285AF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T1.4  Survey Sections the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758C1-EE32-4372-80AA-D68906AF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81" y="1690687"/>
            <a:ext cx="3259079" cy="48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ED7FD-69E3-4842-909D-8C8C3ECDC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46"/>
          <a:stretch/>
        </p:blipFill>
        <p:spPr>
          <a:xfrm>
            <a:off x="9554777" y="2799978"/>
            <a:ext cx="2488363" cy="219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94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3D53E-7432-404A-9246-AE40C2A2B2E3}"/>
              </a:ext>
            </a:extLst>
          </p:cNvPr>
          <p:cNvSpPr/>
          <p:nvPr/>
        </p:nvSpPr>
        <p:spPr>
          <a:xfrm>
            <a:off x="648749" y="2128274"/>
            <a:ext cx="74046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Section 2 – General Information</a:t>
            </a:r>
          </a:p>
          <a:p>
            <a:endParaRPr lang="en-IE" sz="1600" dirty="0"/>
          </a:p>
          <a:p>
            <a:r>
              <a:rPr lang="en-IE" sz="2800" dirty="0"/>
              <a:t>This section seeks to capture information </a:t>
            </a:r>
          </a:p>
          <a:p>
            <a:r>
              <a:rPr lang="en-IE" sz="2800" dirty="0"/>
              <a:t>such as:</a:t>
            </a:r>
          </a:p>
          <a:p>
            <a:endParaRPr lang="en-I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Country of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Job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Sectors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Operational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Stakeholders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Breakdown of the Agricultural Sector - Attempt</a:t>
            </a:r>
          </a:p>
        </p:txBody>
      </p:sp>
      <p:sp>
        <p:nvSpPr>
          <p:cNvPr id="3" name="Τίτλος 6">
            <a:extLst>
              <a:ext uri="{FF2B5EF4-FFF2-40B4-BE49-F238E27FC236}">
                <a16:creationId xmlns:a16="http://schemas.microsoft.com/office/drawing/2014/main" id="{9A7CA410-F678-425E-972C-0C003285AF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T1.4  Survey Sections the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76C0-937E-4CF7-A403-60A5A31EC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4"/>
          <a:stretch/>
        </p:blipFill>
        <p:spPr>
          <a:xfrm>
            <a:off x="8076174" y="1812023"/>
            <a:ext cx="3277626" cy="443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12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3D53E-7432-404A-9246-AE40C2A2B2E3}"/>
              </a:ext>
            </a:extLst>
          </p:cNvPr>
          <p:cNvSpPr/>
          <p:nvPr/>
        </p:nvSpPr>
        <p:spPr>
          <a:xfrm>
            <a:off x="648749" y="1859826"/>
            <a:ext cx="68845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Section 3 - Skills</a:t>
            </a:r>
          </a:p>
          <a:p>
            <a:endParaRPr lang="en-IE" sz="1600" dirty="0"/>
          </a:p>
          <a:p>
            <a:r>
              <a:rPr lang="en-IE" sz="2800" dirty="0"/>
              <a:t>This section aims to capture information </a:t>
            </a:r>
          </a:p>
          <a:p>
            <a:r>
              <a:rPr lang="en-IE" sz="2800" dirty="0"/>
              <a:t>surrounding current and future skills </a:t>
            </a:r>
          </a:p>
          <a:p>
            <a:r>
              <a:rPr lang="en-IE" sz="2800" dirty="0"/>
              <a:t>identification and prioritisation.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Digitalisation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Bioeconomy (Agriculture, Forestry &amp; Food)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Soft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Entrepreneurship / Business Skills</a:t>
            </a:r>
          </a:p>
        </p:txBody>
      </p:sp>
      <p:sp>
        <p:nvSpPr>
          <p:cNvPr id="3" name="Τίτλος 6">
            <a:extLst>
              <a:ext uri="{FF2B5EF4-FFF2-40B4-BE49-F238E27FC236}">
                <a16:creationId xmlns:a16="http://schemas.microsoft.com/office/drawing/2014/main" id="{9A7CA410-F678-425E-972C-0C003285AF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T1.4  Survey Sections the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CF471-9AA4-4A01-AF70-1805B0FD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959" y="1690688"/>
            <a:ext cx="3448290" cy="510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8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3D53E-7432-404A-9246-AE40C2A2B2E3}"/>
              </a:ext>
            </a:extLst>
          </p:cNvPr>
          <p:cNvSpPr/>
          <p:nvPr/>
        </p:nvSpPr>
        <p:spPr>
          <a:xfrm>
            <a:off x="648749" y="2161830"/>
            <a:ext cx="69553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Section 4 – Education &amp; Training</a:t>
            </a:r>
          </a:p>
          <a:p>
            <a:endParaRPr lang="en-IE" sz="2800" dirty="0"/>
          </a:p>
          <a:p>
            <a:r>
              <a:rPr lang="en-IE" sz="2800" dirty="0"/>
              <a:t>This section aims to capture information surrounding training and education to support skills development (existing and any missing training).</a:t>
            </a:r>
          </a:p>
        </p:txBody>
      </p:sp>
      <p:sp>
        <p:nvSpPr>
          <p:cNvPr id="3" name="Τίτλος 6">
            <a:extLst>
              <a:ext uri="{FF2B5EF4-FFF2-40B4-BE49-F238E27FC236}">
                <a16:creationId xmlns:a16="http://schemas.microsoft.com/office/drawing/2014/main" id="{9A7CA410-F678-425E-972C-0C003285AF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T1.4  Survey Sections the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2B237-C59E-4B09-97F1-E5E26A90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256" y="1690688"/>
            <a:ext cx="3369410" cy="497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19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3D53E-7432-404A-9246-AE40C2A2B2E3}"/>
              </a:ext>
            </a:extLst>
          </p:cNvPr>
          <p:cNvSpPr/>
          <p:nvPr/>
        </p:nvSpPr>
        <p:spPr>
          <a:xfrm>
            <a:off x="648748" y="1859826"/>
            <a:ext cx="7002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Section 5 – Industry Insights</a:t>
            </a:r>
          </a:p>
          <a:p>
            <a:endParaRPr lang="en-IE" sz="2800" dirty="0"/>
          </a:p>
          <a:p>
            <a:r>
              <a:rPr lang="en-IE" sz="2800" dirty="0"/>
              <a:t>This section aims to capture information surrounding Business to support task 1.5.</a:t>
            </a:r>
          </a:p>
          <a:p>
            <a:endParaRPr lang="en-I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Business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Business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Strategic Business Tools</a:t>
            </a:r>
          </a:p>
        </p:txBody>
      </p:sp>
      <p:sp>
        <p:nvSpPr>
          <p:cNvPr id="3" name="Τίτλος 6">
            <a:extLst>
              <a:ext uri="{FF2B5EF4-FFF2-40B4-BE49-F238E27FC236}">
                <a16:creationId xmlns:a16="http://schemas.microsoft.com/office/drawing/2014/main" id="{9A7CA410-F678-425E-972C-0C003285AF0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T1.4  Survey Sections the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7B38B-C8C8-4971-BFCC-6269AEDA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123" y="1767134"/>
            <a:ext cx="3437789" cy="501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2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987258-2A81-4C03-91B3-13186D050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8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9A30D-0B9D-4424-BAC1-F4B28F86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18" y="295461"/>
            <a:ext cx="7496088" cy="6267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E821E-2E3F-457F-A361-9362082AF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t="4660" r="13015" b="3803"/>
          <a:stretch/>
        </p:blipFill>
        <p:spPr>
          <a:xfrm>
            <a:off x="11353800" y="5953678"/>
            <a:ext cx="623046" cy="8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267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WP1 – Bottom Up Surveys</vt:lpstr>
      <vt:lpstr>T1.4  Bottom Up Surveys</vt:lpstr>
      <vt:lpstr>T1.4  Bottom Up Surveys -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Goodburn</dc:creator>
  <cp:lastModifiedBy>Billy Goodburn</cp:lastModifiedBy>
  <cp:revision>15</cp:revision>
  <dcterms:created xsi:type="dcterms:W3CDTF">2020-03-27T16:46:07Z</dcterms:created>
  <dcterms:modified xsi:type="dcterms:W3CDTF">2020-06-29T09:19:14Z</dcterms:modified>
</cp:coreProperties>
</file>